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22"/>
  </p:notesMasterIdLst>
  <p:sldIdLst>
    <p:sldId id="256" r:id="rId2"/>
    <p:sldId id="275" r:id="rId3"/>
    <p:sldId id="262" r:id="rId4"/>
    <p:sldId id="270" r:id="rId5"/>
    <p:sldId id="280" r:id="rId6"/>
    <p:sldId id="258" r:id="rId7"/>
    <p:sldId id="263" r:id="rId8"/>
    <p:sldId id="271" r:id="rId9"/>
    <p:sldId id="283" r:id="rId10"/>
    <p:sldId id="277" r:id="rId11"/>
    <p:sldId id="265" r:id="rId12"/>
    <p:sldId id="269" r:id="rId13"/>
    <p:sldId id="268" r:id="rId14"/>
    <p:sldId id="267" r:id="rId15"/>
    <p:sldId id="281" r:id="rId16"/>
    <p:sldId id="282" r:id="rId17"/>
    <p:sldId id="257" r:id="rId18"/>
    <p:sldId id="276" r:id="rId19"/>
    <p:sldId id="274" r:id="rId20"/>
    <p:sldId id="273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EE96AB1E-6EA5-4592-B7C8-E4694C708372}">
          <p14:sldIdLst>
            <p14:sldId id="256"/>
            <p14:sldId id="275"/>
            <p14:sldId id="262"/>
            <p14:sldId id="270"/>
            <p14:sldId id="280"/>
            <p14:sldId id="258"/>
            <p14:sldId id="263"/>
            <p14:sldId id="271"/>
            <p14:sldId id="283"/>
            <p14:sldId id="277"/>
            <p14:sldId id="265"/>
            <p14:sldId id="269"/>
            <p14:sldId id="268"/>
            <p14:sldId id="267"/>
            <p14:sldId id="281"/>
            <p14:sldId id="282"/>
            <p14:sldId id="257"/>
            <p14:sldId id="276"/>
            <p14:sldId id="274"/>
            <p14:sldId id="273"/>
          </p14:sldIdLst>
        </p14:section>
        <p14:section name="Abschnitt ohne Titel" id="{5C90E944-06DE-47DA-8F2F-3F577CE06CE4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n-Sophie" initials="A" lastIdx="1" clrIdx="0">
    <p:extLst>
      <p:ext uri="{19B8F6BF-5375-455C-9EA6-DF929625EA0E}">
        <p15:presenceInfo xmlns:p15="http://schemas.microsoft.com/office/powerpoint/2012/main" userId="Ann-Sophie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3122"/>
    <a:srgbClr val="E20000"/>
    <a:srgbClr val="E00F0A"/>
    <a:srgbClr val="C00000"/>
    <a:srgbClr val="9FA2A2"/>
    <a:srgbClr val="A80000"/>
    <a:srgbClr val="E6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854" autoAdjust="0"/>
    <p:restoredTop sz="94660"/>
  </p:normalViewPr>
  <p:slideViewPr>
    <p:cSldViewPr snapToGrid="0">
      <p:cViewPr varScale="1">
        <p:scale>
          <a:sx n="82" d="100"/>
          <a:sy n="82" d="100"/>
        </p:scale>
        <p:origin x="49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diagrams/_rels/data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image" Target="../media/image37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diagrams/_rels/drawing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image" Target="../media/image37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030BC61-6CD1-44DA-8D0B-BCA6960EB324}" type="doc">
      <dgm:prSet loTypeId="urn:microsoft.com/office/officeart/2005/8/layout/arrow2" loCatId="process" qsTypeId="urn:microsoft.com/office/officeart/2005/8/quickstyle/simple1" qsCatId="simple" csTypeId="urn:microsoft.com/office/officeart/2005/8/colors/accent1_2" csCatId="accent1" phldr="1"/>
      <dgm:spPr/>
    </dgm:pt>
    <dgm:pt modelId="{3571B58E-DD56-4396-9A30-46748CB1A4B8}">
      <dgm:prSet phldrT="[Text]"/>
      <dgm:spPr/>
      <dgm:t>
        <a:bodyPr/>
        <a:lstStyle/>
        <a:p>
          <a:r>
            <a:rPr lang="en-US" dirty="0"/>
            <a:t>Plot GI50 vs FC</a:t>
          </a:r>
        </a:p>
      </dgm:t>
    </dgm:pt>
    <dgm:pt modelId="{81DD8EC4-DF09-4F2F-86D3-4823A1BA1F6E}" type="parTrans" cxnId="{66C60300-158B-4E3A-88C9-40E0887C8ECF}">
      <dgm:prSet/>
      <dgm:spPr/>
      <dgm:t>
        <a:bodyPr/>
        <a:lstStyle/>
        <a:p>
          <a:endParaRPr lang="en-US"/>
        </a:p>
      </dgm:t>
    </dgm:pt>
    <dgm:pt modelId="{05BCCA8E-A953-4848-AC2F-DB821AF6E584}" type="sibTrans" cxnId="{66C60300-158B-4E3A-88C9-40E0887C8ECF}">
      <dgm:prSet/>
      <dgm:spPr/>
      <dgm:t>
        <a:bodyPr/>
        <a:lstStyle/>
        <a:p>
          <a:endParaRPr lang="en-US"/>
        </a:p>
      </dgm:t>
    </dgm:pt>
    <dgm:pt modelId="{62D59871-9E22-4C2E-A5F6-2FA2BCDEB30E}">
      <dgm:prSet phldrT="[Text]"/>
      <dgm:spPr/>
      <dgm:t>
        <a:bodyPr/>
        <a:lstStyle/>
        <a:p>
          <a:endParaRPr lang="en-US" dirty="0"/>
        </a:p>
        <a:p>
          <a:r>
            <a:rPr lang="en-US" dirty="0"/>
            <a:t>Linear regression</a:t>
          </a:r>
        </a:p>
      </dgm:t>
    </dgm:pt>
    <dgm:pt modelId="{8B3860C0-46B0-4F71-A82F-17EAC252FE9D}" type="parTrans" cxnId="{1BF67B43-07A3-4C2E-95B7-79CC6ECEF6CB}">
      <dgm:prSet/>
      <dgm:spPr/>
      <dgm:t>
        <a:bodyPr/>
        <a:lstStyle/>
        <a:p>
          <a:endParaRPr lang="en-US"/>
        </a:p>
      </dgm:t>
    </dgm:pt>
    <dgm:pt modelId="{C1410D13-C315-4594-8DE6-C8B7033C2181}" type="sibTrans" cxnId="{1BF67B43-07A3-4C2E-95B7-79CC6ECEF6CB}">
      <dgm:prSet/>
      <dgm:spPr/>
      <dgm:t>
        <a:bodyPr/>
        <a:lstStyle/>
        <a:p>
          <a:endParaRPr lang="en-US"/>
        </a:p>
      </dgm:t>
    </dgm:pt>
    <dgm:pt modelId="{DC7FCEF1-387E-4D73-9F29-8A96455AA4F6}">
      <dgm:prSet phldrT="[Text]"/>
      <dgm:spPr/>
      <dgm:t>
        <a:bodyPr/>
        <a:lstStyle/>
        <a:p>
          <a:r>
            <a:rPr lang="en-US" dirty="0"/>
            <a:t>Pearson Correlation</a:t>
          </a:r>
        </a:p>
      </dgm:t>
    </dgm:pt>
    <dgm:pt modelId="{9BF2CC6B-6D97-4AB1-A8F7-80237A2EF89D}" type="parTrans" cxnId="{8B7A4669-63F4-4C05-80F1-92C4E4FEA608}">
      <dgm:prSet/>
      <dgm:spPr/>
      <dgm:t>
        <a:bodyPr/>
        <a:lstStyle/>
        <a:p>
          <a:endParaRPr lang="en-US"/>
        </a:p>
      </dgm:t>
    </dgm:pt>
    <dgm:pt modelId="{8A56DC32-41D9-4FE8-8AF0-9AF6428AEDCB}" type="sibTrans" cxnId="{8B7A4669-63F4-4C05-80F1-92C4E4FEA608}">
      <dgm:prSet/>
      <dgm:spPr/>
      <dgm:t>
        <a:bodyPr/>
        <a:lstStyle/>
        <a:p>
          <a:endParaRPr lang="en-US"/>
        </a:p>
      </dgm:t>
    </dgm:pt>
    <dgm:pt modelId="{B7197D15-97C2-41F3-B760-E9AA096E45EE}" type="pres">
      <dgm:prSet presAssocID="{F030BC61-6CD1-44DA-8D0B-BCA6960EB324}" presName="arrowDiagram" presStyleCnt="0">
        <dgm:presLayoutVars>
          <dgm:chMax val="5"/>
          <dgm:dir/>
          <dgm:resizeHandles val="exact"/>
        </dgm:presLayoutVars>
      </dgm:prSet>
      <dgm:spPr/>
    </dgm:pt>
    <dgm:pt modelId="{AD593043-1DB4-48C3-9E50-C7BCB0E96A5C}" type="pres">
      <dgm:prSet presAssocID="{F030BC61-6CD1-44DA-8D0B-BCA6960EB324}" presName="arrow" presStyleLbl="bgShp" presStyleIdx="0" presStyleCnt="1" custLinFactNeighborX="-51468" custLinFactNeighborY="5797"/>
      <dgm:spPr>
        <a:solidFill>
          <a:srgbClr val="E20000"/>
        </a:solidFill>
      </dgm:spPr>
    </dgm:pt>
    <dgm:pt modelId="{BCD6ADE6-57CE-4CF4-A40A-E19EBDBFD4F1}" type="pres">
      <dgm:prSet presAssocID="{F030BC61-6CD1-44DA-8D0B-BCA6960EB324}" presName="arrowDiagram3" presStyleCnt="0"/>
      <dgm:spPr/>
    </dgm:pt>
    <dgm:pt modelId="{4C0568ED-F39C-4D3F-9BC4-870EEA2F6C76}" type="pres">
      <dgm:prSet presAssocID="{3571B58E-DD56-4396-9A30-46748CB1A4B8}" presName="bullet3a" presStyleLbl="node1" presStyleIdx="0" presStyleCnt="3" custLinFactNeighborX="35686" custLinFactNeighborY="31225"/>
      <dgm:spPr>
        <a:solidFill>
          <a:schemeClr val="bg1"/>
        </a:solidFill>
      </dgm:spPr>
    </dgm:pt>
    <dgm:pt modelId="{DCCC6110-C01E-4A0D-ADD8-A208B3CC2B09}" type="pres">
      <dgm:prSet presAssocID="{3571B58E-DD56-4396-9A30-46748CB1A4B8}" presName="textBox3a" presStyleLbl="revTx" presStyleIdx="0" presStyleCnt="3" custAng="19019630" custScaleX="190477" custLinFactNeighborX="-17269" custLinFactNeighborY="-74505">
        <dgm:presLayoutVars>
          <dgm:bulletEnabled val="1"/>
        </dgm:presLayoutVars>
      </dgm:prSet>
      <dgm:spPr/>
    </dgm:pt>
    <dgm:pt modelId="{2EEAAB3B-E708-41ED-91D7-BC3A8C87ED48}" type="pres">
      <dgm:prSet presAssocID="{62D59871-9E22-4C2E-A5F6-2FA2BCDEB30E}" presName="bullet3b" presStyleLbl="node1" presStyleIdx="1" presStyleCnt="3" custLinFactNeighborX="9871" custLinFactNeighborY="35873"/>
      <dgm:spPr>
        <a:solidFill>
          <a:schemeClr val="bg1"/>
        </a:solidFill>
      </dgm:spPr>
    </dgm:pt>
    <dgm:pt modelId="{7B4CEBD3-41EB-4867-B7AB-7BA626156762}" type="pres">
      <dgm:prSet presAssocID="{62D59871-9E22-4C2E-A5F6-2FA2BCDEB30E}" presName="textBox3b" presStyleLbl="revTx" presStyleIdx="1" presStyleCnt="3" custAng="20595890" custLinFactNeighborX="-6118" custLinFactNeighborY="-3906">
        <dgm:presLayoutVars>
          <dgm:bulletEnabled val="1"/>
        </dgm:presLayoutVars>
      </dgm:prSet>
      <dgm:spPr/>
    </dgm:pt>
    <dgm:pt modelId="{D4BCCA70-44A3-4400-9514-DD922C9A040C}" type="pres">
      <dgm:prSet presAssocID="{DC7FCEF1-387E-4D73-9F29-8A96455AA4F6}" presName="bullet3c" presStyleLbl="node1" presStyleIdx="2" presStyleCnt="3" custLinFactNeighborX="4235" custLinFactNeighborY="24970"/>
      <dgm:spPr>
        <a:solidFill>
          <a:schemeClr val="bg1"/>
        </a:solidFill>
      </dgm:spPr>
    </dgm:pt>
    <dgm:pt modelId="{9BAFBA73-D6F3-4119-99FE-F0D1F7023779}" type="pres">
      <dgm:prSet presAssocID="{DC7FCEF1-387E-4D73-9F29-8A96455AA4F6}" presName="textBox3c" presStyleLbl="revTx" presStyleIdx="2" presStyleCnt="3" custAng="21052846" custLinFactNeighborX="-27525" custLinFactNeighborY="-38781">
        <dgm:presLayoutVars>
          <dgm:bulletEnabled val="1"/>
        </dgm:presLayoutVars>
      </dgm:prSet>
      <dgm:spPr/>
    </dgm:pt>
  </dgm:ptLst>
  <dgm:cxnLst>
    <dgm:cxn modelId="{66C60300-158B-4E3A-88C9-40E0887C8ECF}" srcId="{F030BC61-6CD1-44DA-8D0B-BCA6960EB324}" destId="{3571B58E-DD56-4396-9A30-46748CB1A4B8}" srcOrd="0" destOrd="0" parTransId="{81DD8EC4-DF09-4F2F-86D3-4823A1BA1F6E}" sibTransId="{05BCCA8E-A953-4848-AC2F-DB821AF6E584}"/>
    <dgm:cxn modelId="{1BF67B43-07A3-4C2E-95B7-79CC6ECEF6CB}" srcId="{F030BC61-6CD1-44DA-8D0B-BCA6960EB324}" destId="{62D59871-9E22-4C2E-A5F6-2FA2BCDEB30E}" srcOrd="1" destOrd="0" parTransId="{8B3860C0-46B0-4F71-A82F-17EAC252FE9D}" sibTransId="{C1410D13-C315-4594-8DE6-C8B7033C2181}"/>
    <dgm:cxn modelId="{8B7A4669-63F4-4C05-80F1-92C4E4FEA608}" srcId="{F030BC61-6CD1-44DA-8D0B-BCA6960EB324}" destId="{DC7FCEF1-387E-4D73-9F29-8A96455AA4F6}" srcOrd="2" destOrd="0" parTransId="{9BF2CC6B-6D97-4AB1-A8F7-80237A2EF89D}" sibTransId="{8A56DC32-41D9-4FE8-8AF0-9AF6428AEDCB}"/>
    <dgm:cxn modelId="{6338D281-7D4E-4A1F-97BB-A39A246973DA}" type="presOf" srcId="{3571B58E-DD56-4396-9A30-46748CB1A4B8}" destId="{DCCC6110-C01E-4A0D-ADD8-A208B3CC2B09}" srcOrd="0" destOrd="0" presId="urn:microsoft.com/office/officeart/2005/8/layout/arrow2"/>
    <dgm:cxn modelId="{16C38984-39E7-4DA7-A949-5A348E95CD20}" type="presOf" srcId="{F030BC61-6CD1-44DA-8D0B-BCA6960EB324}" destId="{B7197D15-97C2-41F3-B760-E9AA096E45EE}" srcOrd="0" destOrd="0" presId="urn:microsoft.com/office/officeart/2005/8/layout/arrow2"/>
    <dgm:cxn modelId="{9FEDE2A8-00F8-4C86-8472-5B4FACF758D6}" type="presOf" srcId="{62D59871-9E22-4C2E-A5F6-2FA2BCDEB30E}" destId="{7B4CEBD3-41EB-4867-B7AB-7BA626156762}" srcOrd="0" destOrd="0" presId="urn:microsoft.com/office/officeart/2005/8/layout/arrow2"/>
    <dgm:cxn modelId="{2BE247F0-B8F6-412F-BFAA-6A451AEAA0AF}" type="presOf" srcId="{DC7FCEF1-387E-4D73-9F29-8A96455AA4F6}" destId="{9BAFBA73-D6F3-4119-99FE-F0D1F7023779}" srcOrd="0" destOrd="0" presId="urn:microsoft.com/office/officeart/2005/8/layout/arrow2"/>
    <dgm:cxn modelId="{D2EE4798-64B9-45B1-AA65-9CE2E8E96B5E}" type="presParOf" srcId="{B7197D15-97C2-41F3-B760-E9AA096E45EE}" destId="{AD593043-1DB4-48C3-9E50-C7BCB0E96A5C}" srcOrd="0" destOrd="0" presId="urn:microsoft.com/office/officeart/2005/8/layout/arrow2"/>
    <dgm:cxn modelId="{525987F7-FD11-46EC-AD6E-60E25E221147}" type="presParOf" srcId="{B7197D15-97C2-41F3-B760-E9AA096E45EE}" destId="{BCD6ADE6-57CE-4CF4-A40A-E19EBDBFD4F1}" srcOrd="1" destOrd="0" presId="urn:microsoft.com/office/officeart/2005/8/layout/arrow2"/>
    <dgm:cxn modelId="{BF473F21-F36F-4875-BEF2-D44834E4578A}" type="presParOf" srcId="{BCD6ADE6-57CE-4CF4-A40A-E19EBDBFD4F1}" destId="{4C0568ED-F39C-4D3F-9BC4-870EEA2F6C76}" srcOrd="0" destOrd="0" presId="urn:microsoft.com/office/officeart/2005/8/layout/arrow2"/>
    <dgm:cxn modelId="{1C90EF96-8834-4D03-80D2-13F17D01E0EC}" type="presParOf" srcId="{BCD6ADE6-57CE-4CF4-A40A-E19EBDBFD4F1}" destId="{DCCC6110-C01E-4A0D-ADD8-A208B3CC2B09}" srcOrd="1" destOrd="0" presId="urn:microsoft.com/office/officeart/2005/8/layout/arrow2"/>
    <dgm:cxn modelId="{AF3BD63F-7231-4C6D-8CD7-28BCE296843C}" type="presParOf" srcId="{BCD6ADE6-57CE-4CF4-A40A-E19EBDBFD4F1}" destId="{2EEAAB3B-E708-41ED-91D7-BC3A8C87ED48}" srcOrd="2" destOrd="0" presId="urn:microsoft.com/office/officeart/2005/8/layout/arrow2"/>
    <dgm:cxn modelId="{72F4E9E6-1BBF-499E-9D48-F18C34DEBE19}" type="presParOf" srcId="{BCD6ADE6-57CE-4CF4-A40A-E19EBDBFD4F1}" destId="{7B4CEBD3-41EB-4867-B7AB-7BA626156762}" srcOrd="3" destOrd="0" presId="urn:microsoft.com/office/officeart/2005/8/layout/arrow2"/>
    <dgm:cxn modelId="{27A11490-0E24-40CF-8585-F37DCB3288F0}" type="presParOf" srcId="{BCD6ADE6-57CE-4CF4-A40A-E19EBDBFD4F1}" destId="{D4BCCA70-44A3-4400-9514-DD922C9A040C}" srcOrd="4" destOrd="0" presId="urn:microsoft.com/office/officeart/2005/8/layout/arrow2"/>
    <dgm:cxn modelId="{B6351617-1A70-478A-8003-C14AF513D068}" type="presParOf" srcId="{BCD6ADE6-57CE-4CF4-A40A-E19EBDBFD4F1}" destId="{9BAFBA73-D6F3-4119-99FE-F0D1F7023779}" srcOrd="5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907DED1-F842-47BD-B0FC-CAC84793F7FB}" type="doc">
      <dgm:prSet loTypeId="urn:microsoft.com/office/officeart/2005/8/layout/chart3" loCatId="cycle" qsTypeId="urn:microsoft.com/office/officeart/2005/8/quickstyle/simple2" qsCatId="simple" csTypeId="urn:microsoft.com/office/officeart/2005/8/colors/accent3_2" csCatId="accent3" phldr="1"/>
      <dgm:spPr/>
    </dgm:pt>
    <dgm:pt modelId="{26F8AE1A-6D5A-42A2-80DF-798835546BDF}">
      <dgm:prSet phldrT="[Text]" custT="1"/>
      <dgm:spPr>
        <a:solidFill>
          <a:srgbClr val="E00F0A"/>
        </a:solidFill>
      </dgm:spPr>
      <dgm:t>
        <a:bodyPr/>
        <a:lstStyle/>
        <a:p>
          <a:r>
            <a:rPr lang="en-US" sz="2200" dirty="0"/>
            <a:t>Broad Analysis</a:t>
          </a:r>
        </a:p>
      </dgm:t>
    </dgm:pt>
    <dgm:pt modelId="{407E0012-7F38-467E-B7D6-95F0014A54F5}" type="parTrans" cxnId="{638B5082-EA48-4099-AA6A-85BB4FBE37C1}">
      <dgm:prSet/>
      <dgm:spPr/>
      <dgm:t>
        <a:bodyPr/>
        <a:lstStyle/>
        <a:p>
          <a:endParaRPr lang="en-US" sz="2200"/>
        </a:p>
      </dgm:t>
    </dgm:pt>
    <dgm:pt modelId="{E018BDB5-07CD-47BC-8EEC-44533808EAA3}" type="sibTrans" cxnId="{638B5082-EA48-4099-AA6A-85BB4FBE37C1}">
      <dgm:prSet/>
      <dgm:spPr/>
      <dgm:t>
        <a:bodyPr/>
        <a:lstStyle/>
        <a:p>
          <a:endParaRPr lang="en-US" sz="2200"/>
        </a:p>
      </dgm:t>
    </dgm:pt>
    <dgm:pt modelId="{C1C96409-F9D2-49CA-BE43-E16C7A459A49}">
      <dgm:prSet phldrT="[Text]" custT="1"/>
      <dgm:spPr>
        <a:solidFill>
          <a:schemeClr val="bg1">
            <a:lumMod val="75000"/>
          </a:schemeClr>
        </a:solidFill>
      </dgm:spPr>
      <dgm:t>
        <a:bodyPr/>
        <a:lstStyle/>
        <a:p>
          <a:endParaRPr lang="en-US" sz="2200" dirty="0"/>
        </a:p>
        <a:p>
          <a:r>
            <a:rPr lang="en-US" sz="2200" dirty="0"/>
            <a:t>Influenced Cell Lines and Genes</a:t>
          </a:r>
        </a:p>
      </dgm:t>
    </dgm:pt>
    <dgm:pt modelId="{AE364CE1-A083-4CFE-AC6F-BDC38DA86ECC}" type="parTrans" cxnId="{F4C0535D-1D22-4E66-979C-302EAF072D0F}">
      <dgm:prSet/>
      <dgm:spPr/>
      <dgm:t>
        <a:bodyPr/>
        <a:lstStyle/>
        <a:p>
          <a:endParaRPr lang="en-US" sz="2200"/>
        </a:p>
      </dgm:t>
    </dgm:pt>
    <dgm:pt modelId="{50208148-A7BA-4AD9-BF54-800E20335AB3}" type="sibTrans" cxnId="{F4C0535D-1D22-4E66-979C-302EAF072D0F}">
      <dgm:prSet/>
      <dgm:spPr/>
      <dgm:t>
        <a:bodyPr/>
        <a:lstStyle/>
        <a:p>
          <a:endParaRPr lang="en-US" sz="2200"/>
        </a:p>
      </dgm:t>
    </dgm:pt>
    <dgm:pt modelId="{10A968D0-0D10-4B50-BC3B-0F1A0FC1656F}">
      <dgm:prSet phldrT="[Text]" custT="1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US" sz="2200" dirty="0"/>
            <a:t>Correlation with cell proliferation</a:t>
          </a:r>
        </a:p>
      </dgm:t>
    </dgm:pt>
    <dgm:pt modelId="{E0649203-8ED5-4ECE-A4B3-1074A1A0FF19}" type="parTrans" cxnId="{E2F4CB3D-2FB3-4AAD-B4AC-3FB1460B007D}">
      <dgm:prSet/>
      <dgm:spPr/>
      <dgm:t>
        <a:bodyPr/>
        <a:lstStyle/>
        <a:p>
          <a:endParaRPr lang="en-US" sz="2200"/>
        </a:p>
      </dgm:t>
    </dgm:pt>
    <dgm:pt modelId="{2A9DDBA9-459F-49F3-9F1D-E1F32EC2B010}" type="sibTrans" cxnId="{E2F4CB3D-2FB3-4AAD-B4AC-3FB1460B007D}">
      <dgm:prSet/>
      <dgm:spPr/>
      <dgm:t>
        <a:bodyPr/>
        <a:lstStyle/>
        <a:p>
          <a:endParaRPr lang="en-US" sz="2200"/>
        </a:p>
      </dgm:t>
    </dgm:pt>
    <dgm:pt modelId="{4FA65795-6E42-41AF-9E03-055A27EA2FC8}">
      <dgm:prSet phldrT="[Text]" custT="1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US" sz="2200" dirty="0"/>
            <a:t>Influenced Pathways</a:t>
          </a:r>
        </a:p>
      </dgm:t>
    </dgm:pt>
    <dgm:pt modelId="{CB0EA2CD-CB70-49F5-AF56-CB52D7643C69}" type="parTrans" cxnId="{73598052-B75C-4B47-9277-4EC2971BE97E}">
      <dgm:prSet/>
      <dgm:spPr/>
      <dgm:t>
        <a:bodyPr/>
        <a:lstStyle/>
        <a:p>
          <a:endParaRPr lang="en-US" sz="2200"/>
        </a:p>
      </dgm:t>
    </dgm:pt>
    <dgm:pt modelId="{E973325D-366A-4001-8857-279CECCF8FD5}" type="sibTrans" cxnId="{73598052-B75C-4B47-9277-4EC2971BE97E}">
      <dgm:prSet/>
      <dgm:spPr/>
      <dgm:t>
        <a:bodyPr/>
        <a:lstStyle/>
        <a:p>
          <a:endParaRPr lang="en-US" sz="2200"/>
        </a:p>
      </dgm:t>
    </dgm:pt>
    <dgm:pt modelId="{7AB270F7-2965-4427-9289-914D75D0CAD9}">
      <dgm:prSet phldrT="[Text]" custT="1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US" sz="2200" dirty="0"/>
            <a:t>Interpreting results</a:t>
          </a:r>
        </a:p>
      </dgm:t>
    </dgm:pt>
    <dgm:pt modelId="{30DC3BEE-5B70-4CB9-B104-7BCCF5026A25}" type="parTrans" cxnId="{EDD9B74A-D97B-4876-BF94-DF3B26776424}">
      <dgm:prSet/>
      <dgm:spPr/>
      <dgm:t>
        <a:bodyPr/>
        <a:lstStyle/>
        <a:p>
          <a:endParaRPr lang="de-DE" sz="2200"/>
        </a:p>
      </dgm:t>
    </dgm:pt>
    <dgm:pt modelId="{40820E8D-249F-43FF-B40A-F793854635FC}" type="sibTrans" cxnId="{EDD9B74A-D97B-4876-BF94-DF3B26776424}">
      <dgm:prSet/>
      <dgm:spPr/>
      <dgm:t>
        <a:bodyPr/>
        <a:lstStyle/>
        <a:p>
          <a:endParaRPr lang="de-DE" sz="2200"/>
        </a:p>
      </dgm:t>
    </dgm:pt>
    <dgm:pt modelId="{983D0299-322D-4724-B061-4B8C01EA852E}" type="pres">
      <dgm:prSet presAssocID="{3907DED1-F842-47BD-B0FC-CAC84793F7FB}" presName="compositeShape" presStyleCnt="0">
        <dgm:presLayoutVars>
          <dgm:chMax val="7"/>
          <dgm:dir/>
          <dgm:resizeHandles val="exact"/>
        </dgm:presLayoutVars>
      </dgm:prSet>
      <dgm:spPr/>
    </dgm:pt>
    <dgm:pt modelId="{0BC6C984-B2C3-4047-B3A9-9FBB7B962395}" type="pres">
      <dgm:prSet presAssocID="{3907DED1-F842-47BD-B0FC-CAC84793F7FB}" presName="wedge1" presStyleLbl="node1" presStyleIdx="0" presStyleCnt="5"/>
      <dgm:spPr/>
    </dgm:pt>
    <dgm:pt modelId="{7E197A32-5FCB-4A66-9E6A-724F6CDFE534}" type="pres">
      <dgm:prSet presAssocID="{3907DED1-F842-47BD-B0FC-CAC84793F7FB}" presName="wedge1Tx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BE9F2955-BDB3-453D-9B7B-DC2C77A7FB26}" type="pres">
      <dgm:prSet presAssocID="{3907DED1-F842-47BD-B0FC-CAC84793F7FB}" presName="wedge2" presStyleLbl="node1" presStyleIdx="1" presStyleCnt="5"/>
      <dgm:spPr/>
    </dgm:pt>
    <dgm:pt modelId="{57588D13-238D-4268-A4AE-0B961860C8D5}" type="pres">
      <dgm:prSet presAssocID="{3907DED1-F842-47BD-B0FC-CAC84793F7FB}" presName="wedge2Tx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1369C24-D4E5-487B-98D1-FA17D8661431}" type="pres">
      <dgm:prSet presAssocID="{3907DED1-F842-47BD-B0FC-CAC84793F7FB}" presName="wedge3" presStyleLbl="node1" presStyleIdx="2" presStyleCnt="5"/>
      <dgm:spPr/>
    </dgm:pt>
    <dgm:pt modelId="{FBFD29C7-2FEF-4846-9CB6-2EC163DD856C}" type="pres">
      <dgm:prSet presAssocID="{3907DED1-F842-47BD-B0FC-CAC84793F7FB}" presName="wedge3Tx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B3E01720-F271-40DA-8EC7-1D4DF7A3042D}" type="pres">
      <dgm:prSet presAssocID="{3907DED1-F842-47BD-B0FC-CAC84793F7FB}" presName="wedge4" presStyleLbl="node1" presStyleIdx="3" presStyleCnt="5"/>
      <dgm:spPr/>
    </dgm:pt>
    <dgm:pt modelId="{EE9CAE17-E5E1-4022-9556-D14EF44F5EA5}" type="pres">
      <dgm:prSet presAssocID="{3907DED1-F842-47BD-B0FC-CAC84793F7FB}" presName="wedge4Tx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A137D34A-3826-46DE-9F79-687082AAB379}" type="pres">
      <dgm:prSet presAssocID="{3907DED1-F842-47BD-B0FC-CAC84793F7FB}" presName="wedge5" presStyleLbl="node1" presStyleIdx="4" presStyleCnt="5"/>
      <dgm:spPr/>
    </dgm:pt>
    <dgm:pt modelId="{F1A73693-E8CF-42E4-BCFA-98108E34014D}" type="pres">
      <dgm:prSet presAssocID="{3907DED1-F842-47BD-B0FC-CAC84793F7FB}" presName="wedge5Tx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DB52670A-FEBD-46D1-B905-4605E1EA0050}" type="presOf" srcId="{10A968D0-0D10-4B50-BC3B-0F1A0FC1656F}" destId="{71369C24-D4E5-487B-98D1-FA17D8661431}" srcOrd="0" destOrd="0" presId="urn:microsoft.com/office/officeart/2005/8/layout/chart3"/>
    <dgm:cxn modelId="{09989A23-7F78-4427-8D60-B8A798A132C5}" type="presOf" srcId="{26F8AE1A-6D5A-42A2-80DF-798835546BDF}" destId="{7E197A32-5FCB-4A66-9E6A-724F6CDFE534}" srcOrd="1" destOrd="0" presId="urn:microsoft.com/office/officeart/2005/8/layout/chart3"/>
    <dgm:cxn modelId="{DBB1CE2A-8E03-4340-AEDE-AEBF3EDEB61E}" type="presOf" srcId="{4FA65795-6E42-41AF-9E03-055A27EA2FC8}" destId="{B3E01720-F271-40DA-8EC7-1D4DF7A3042D}" srcOrd="0" destOrd="0" presId="urn:microsoft.com/office/officeart/2005/8/layout/chart3"/>
    <dgm:cxn modelId="{EC72923D-2DA4-484F-8A10-CBAB9CA7F090}" type="presOf" srcId="{C1C96409-F9D2-49CA-BE43-E16C7A459A49}" destId="{57588D13-238D-4268-A4AE-0B961860C8D5}" srcOrd="1" destOrd="0" presId="urn:microsoft.com/office/officeart/2005/8/layout/chart3"/>
    <dgm:cxn modelId="{E2F4CB3D-2FB3-4AAD-B4AC-3FB1460B007D}" srcId="{3907DED1-F842-47BD-B0FC-CAC84793F7FB}" destId="{10A968D0-0D10-4B50-BC3B-0F1A0FC1656F}" srcOrd="2" destOrd="0" parTransId="{E0649203-8ED5-4ECE-A4B3-1074A1A0FF19}" sibTransId="{2A9DDBA9-459F-49F3-9F1D-E1F32EC2B010}"/>
    <dgm:cxn modelId="{F4C0535D-1D22-4E66-979C-302EAF072D0F}" srcId="{3907DED1-F842-47BD-B0FC-CAC84793F7FB}" destId="{C1C96409-F9D2-49CA-BE43-E16C7A459A49}" srcOrd="1" destOrd="0" parTransId="{AE364CE1-A083-4CFE-AC6F-BDC38DA86ECC}" sibTransId="{50208148-A7BA-4AD9-BF54-800E20335AB3}"/>
    <dgm:cxn modelId="{EDD9B74A-D97B-4876-BF94-DF3B26776424}" srcId="{3907DED1-F842-47BD-B0FC-CAC84793F7FB}" destId="{7AB270F7-2965-4427-9289-914D75D0CAD9}" srcOrd="4" destOrd="0" parTransId="{30DC3BEE-5B70-4CB9-B104-7BCCF5026A25}" sibTransId="{40820E8D-249F-43FF-B40A-F793854635FC}"/>
    <dgm:cxn modelId="{73598052-B75C-4B47-9277-4EC2971BE97E}" srcId="{3907DED1-F842-47BD-B0FC-CAC84793F7FB}" destId="{4FA65795-6E42-41AF-9E03-055A27EA2FC8}" srcOrd="3" destOrd="0" parTransId="{CB0EA2CD-CB70-49F5-AF56-CB52D7643C69}" sibTransId="{E973325D-366A-4001-8857-279CECCF8FD5}"/>
    <dgm:cxn modelId="{3B9BFE7E-815C-49AD-A90E-E3C97193227D}" type="presOf" srcId="{7AB270F7-2965-4427-9289-914D75D0CAD9}" destId="{F1A73693-E8CF-42E4-BCFA-98108E34014D}" srcOrd="1" destOrd="0" presId="urn:microsoft.com/office/officeart/2005/8/layout/chart3"/>
    <dgm:cxn modelId="{638B5082-EA48-4099-AA6A-85BB4FBE37C1}" srcId="{3907DED1-F842-47BD-B0FC-CAC84793F7FB}" destId="{26F8AE1A-6D5A-42A2-80DF-798835546BDF}" srcOrd="0" destOrd="0" parTransId="{407E0012-7F38-467E-B7D6-95F0014A54F5}" sibTransId="{E018BDB5-07CD-47BC-8EEC-44533808EAA3}"/>
    <dgm:cxn modelId="{EE788693-884C-48EF-8E27-80F21704FE93}" type="presOf" srcId="{26F8AE1A-6D5A-42A2-80DF-798835546BDF}" destId="{0BC6C984-B2C3-4047-B3A9-9FBB7B962395}" srcOrd="0" destOrd="0" presId="urn:microsoft.com/office/officeart/2005/8/layout/chart3"/>
    <dgm:cxn modelId="{A129E397-25D6-4FBF-B096-8273815B3A53}" type="presOf" srcId="{4FA65795-6E42-41AF-9E03-055A27EA2FC8}" destId="{EE9CAE17-E5E1-4022-9556-D14EF44F5EA5}" srcOrd="1" destOrd="0" presId="urn:microsoft.com/office/officeart/2005/8/layout/chart3"/>
    <dgm:cxn modelId="{0EECC7B7-422C-48F0-AB7E-401DF5854448}" type="presOf" srcId="{7AB270F7-2965-4427-9289-914D75D0CAD9}" destId="{A137D34A-3826-46DE-9F79-687082AAB379}" srcOrd="0" destOrd="0" presId="urn:microsoft.com/office/officeart/2005/8/layout/chart3"/>
    <dgm:cxn modelId="{57756FB9-291E-4845-B496-5A9F2B5F2E7F}" type="presOf" srcId="{C1C96409-F9D2-49CA-BE43-E16C7A459A49}" destId="{BE9F2955-BDB3-453D-9B7B-DC2C77A7FB26}" srcOrd="0" destOrd="0" presId="urn:microsoft.com/office/officeart/2005/8/layout/chart3"/>
    <dgm:cxn modelId="{F57CBBBE-E5AC-4B86-BB51-88C33CCB51ED}" type="presOf" srcId="{3907DED1-F842-47BD-B0FC-CAC84793F7FB}" destId="{983D0299-322D-4724-B061-4B8C01EA852E}" srcOrd="0" destOrd="0" presId="urn:microsoft.com/office/officeart/2005/8/layout/chart3"/>
    <dgm:cxn modelId="{6D92B6FC-321A-4AA6-9B4D-0321AB767D6A}" type="presOf" srcId="{10A968D0-0D10-4B50-BC3B-0F1A0FC1656F}" destId="{FBFD29C7-2FEF-4846-9CB6-2EC163DD856C}" srcOrd="1" destOrd="0" presId="urn:microsoft.com/office/officeart/2005/8/layout/chart3"/>
    <dgm:cxn modelId="{B685B017-1B05-4767-B967-89CA8636E5E4}" type="presParOf" srcId="{983D0299-322D-4724-B061-4B8C01EA852E}" destId="{0BC6C984-B2C3-4047-B3A9-9FBB7B962395}" srcOrd="0" destOrd="0" presId="urn:microsoft.com/office/officeart/2005/8/layout/chart3"/>
    <dgm:cxn modelId="{25699E29-CC0D-48EF-AA67-E450C84C586E}" type="presParOf" srcId="{983D0299-322D-4724-B061-4B8C01EA852E}" destId="{7E197A32-5FCB-4A66-9E6A-724F6CDFE534}" srcOrd="1" destOrd="0" presId="urn:microsoft.com/office/officeart/2005/8/layout/chart3"/>
    <dgm:cxn modelId="{F446C1F3-5F96-454B-A933-49DE4E1CEEE3}" type="presParOf" srcId="{983D0299-322D-4724-B061-4B8C01EA852E}" destId="{BE9F2955-BDB3-453D-9B7B-DC2C77A7FB26}" srcOrd="2" destOrd="0" presId="urn:microsoft.com/office/officeart/2005/8/layout/chart3"/>
    <dgm:cxn modelId="{15B09A2F-4577-4054-8446-5CB80B312CEE}" type="presParOf" srcId="{983D0299-322D-4724-B061-4B8C01EA852E}" destId="{57588D13-238D-4268-A4AE-0B961860C8D5}" srcOrd="3" destOrd="0" presId="urn:microsoft.com/office/officeart/2005/8/layout/chart3"/>
    <dgm:cxn modelId="{B81EC8DB-F1EB-4E38-BFB8-7AD1D23800B1}" type="presParOf" srcId="{983D0299-322D-4724-B061-4B8C01EA852E}" destId="{71369C24-D4E5-487B-98D1-FA17D8661431}" srcOrd="4" destOrd="0" presId="urn:microsoft.com/office/officeart/2005/8/layout/chart3"/>
    <dgm:cxn modelId="{E8A68025-8B72-41FA-9F20-38A825E1EFB5}" type="presParOf" srcId="{983D0299-322D-4724-B061-4B8C01EA852E}" destId="{FBFD29C7-2FEF-4846-9CB6-2EC163DD856C}" srcOrd="5" destOrd="0" presId="urn:microsoft.com/office/officeart/2005/8/layout/chart3"/>
    <dgm:cxn modelId="{8A313CF9-9E48-4603-A67F-7282D8484E57}" type="presParOf" srcId="{983D0299-322D-4724-B061-4B8C01EA852E}" destId="{B3E01720-F271-40DA-8EC7-1D4DF7A3042D}" srcOrd="6" destOrd="0" presId="urn:microsoft.com/office/officeart/2005/8/layout/chart3"/>
    <dgm:cxn modelId="{FEBBAA13-EE9A-4895-B526-DD194A697621}" type="presParOf" srcId="{983D0299-322D-4724-B061-4B8C01EA852E}" destId="{EE9CAE17-E5E1-4022-9556-D14EF44F5EA5}" srcOrd="7" destOrd="0" presId="urn:microsoft.com/office/officeart/2005/8/layout/chart3"/>
    <dgm:cxn modelId="{19B1B9F4-A539-4707-932F-D1E1EA174927}" type="presParOf" srcId="{983D0299-322D-4724-B061-4B8C01EA852E}" destId="{A137D34A-3826-46DE-9F79-687082AAB379}" srcOrd="8" destOrd="0" presId="urn:microsoft.com/office/officeart/2005/8/layout/chart3"/>
    <dgm:cxn modelId="{0D5B73AA-D26F-4787-BA71-83D39D5F01BC}" type="presParOf" srcId="{983D0299-322D-4724-B061-4B8C01EA852E}" destId="{F1A73693-E8CF-42E4-BCFA-98108E34014D}" srcOrd="9" destOrd="0" presId="urn:microsoft.com/office/officeart/2005/8/layout/char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907DED1-F842-47BD-B0FC-CAC84793F7FB}" type="doc">
      <dgm:prSet loTypeId="urn:microsoft.com/office/officeart/2005/8/layout/chart3" loCatId="cycle" qsTypeId="urn:microsoft.com/office/officeart/2005/8/quickstyle/simple2" qsCatId="simple" csTypeId="urn:microsoft.com/office/officeart/2005/8/colors/accent3_2" csCatId="accent3" phldr="1"/>
      <dgm:spPr/>
    </dgm:pt>
    <dgm:pt modelId="{26F8AE1A-6D5A-42A2-80DF-798835546BDF}">
      <dgm:prSet phldrT="[Text]" custT="1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US" sz="2200" dirty="0"/>
            <a:t>Broad Analysis</a:t>
          </a:r>
        </a:p>
      </dgm:t>
    </dgm:pt>
    <dgm:pt modelId="{407E0012-7F38-467E-B7D6-95F0014A54F5}" type="parTrans" cxnId="{638B5082-EA48-4099-AA6A-85BB4FBE37C1}">
      <dgm:prSet/>
      <dgm:spPr/>
      <dgm:t>
        <a:bodyPr/>
        <a:lstStyle/>
        <a:p>
          <a:endParaRPr lang="en-US" sz="2200"/>
        </a:p>
      </dgm:t>
    </dgm:pt>
    <dgm:pt modelId="{E018BDB5-07CD-47BC-8EEC-44533808EAA3}" type="sibTrans" cxnId="{638B5082-EA48-4099-AA6A-85BB4FBE37C1}">
      <dgm:prSet/>
      <dgm:spPr/>
      <dgm:t>
        <a:bodyPr/>
        <a:lstStyle/>
        <a:p>
          <a:endParaRPr lang="en-US" sz="2200"/>
        </a:p>
      </dgm:t>
    </dgm:pt>
    <dgm:pt modelId="{C1C96409-F9D2-49CA-BE43-E16C7A459A49}">
      <dgm:prSet phldrT="[Text]" custT="1"/>
      <dgm:spPr>
        <a:solidFill>
          <a:srgbClr val="E00F0A"/>
        </a:solidFill>
      </dgm:spPr>
      <dgm:t>
        <a:bodyPr/>
        <a:lstStyle/>
        <a:p>
          <a:r>
            <a:rPr lang="en-US" sz="2200" dirty="0"/>
            <a:t>Influenced Cell Lines and genes</a:t>
          </a:r>
        </a:p>
      </dgm:t>
    </dgm:pt>
    <dgm:pt modelId="{AE364CE1-A083-4CFE-AC6F-BDC38DA86ECC}" type="parTrans" cxnId="{F4C0535D-1D22-4E66-979C-302EAF072D0F}">
      <dgm:prSet/>
      <dgm:spPr/>
      <dgm:t>
        <a:bodyPr/>
        <a:lstStyle/>
        <a:p>
          <a:endParaRPr lang="en-US" sz="2200"/>
        </a:p>
      </dgm:t>
    </dgm:pt>
    <dgm:pt modelId="{50208148-A7BA-4AD9-BF54-800E20335AB3}" type="sibTrans" cxnId="{F4C0535D-1D22-4E66-979C-302EAF072D0F}">
      <dgm:prSet/>
      <dgm:spPr/>
      <dgm:t>
        <a:bodyPr/>
        <a:lstStyle/>
        <a:p>
          <a:endParaRPr lang="en-US" sz="2200"/>
        </a:p>
      </dgm:t>
    </dgm:pt>
    <dgm:pt modelId="{30F9A505-0A3A-45F0-842C-6867B86620F2}">
      <dgm:prSet phldrT="[Text]" custT="1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US" sz="2200" dirty="0"/>
            <a:t>Correlation with cell proliferation</a:t>
          </a:r>
        </a:p>
      </dgm:t>
    </dgm:pt>
    <dgm:pt modelId="{A82B8198-1C30-40DE-A706-D8F5A29C64FF}" type="parTrans" cxnId="{A1D66161-BDA8-407E-9BF9-EFBD79F97AEA}">
      <dgm:prSet/>
      <dgm:spPr/>
      <dgm:t>
        <a:bodyPr/>
        <a:lstStyle/>
        <a:p>
          <a:endParaRPr lang="en-US" sz="2200"/>
        </a:p>
      </dgm:t>
    </dgm:pt>
    <dgm:pt modelId="{A8657390-79BF-478E-A76F-B68BED56E25C}" type="sibTrans" cxnId="{A1D66161-BDA8-407E-9BF9-EFBD79F97AEA}">
      <dgm:prSet/>
      <dgm:spPr/>
      <dgm:t>
        <a:bodyPr/>
        <a:lstStyle/>
        <a:p>
          <a:endParaRPr lang="en-US" sz="2200"/>
        </a:p>
      </dgm:t>
    </dgm:pt>
    <dgm:pt modelId="{4FA65795-6E42-41AF-9E03-055A27EA2FC8}">
      <dgm:prSet phldrT="[Text]" custT="1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US" sz="2200" dirty="0"/>
            <a:t>Influenced Pathways</a:t>
          </a:r>
        </a:p>
      </dgm:t>
    </dgm:pt>
    <dgm:pt modelId="{CB0EA2CD-CB70-49F5-AF56-CB52D7643C69}" type="parTrans" cxnId="{73598052-B75C-4B47-9277-4EC2971BE97E}">
      <dgm:prSet/>
      <dgm:spPr/>
      <dgm:t>
        <a:bodyPr/>
        <a:lstStyle/>
        <a:p>
          <a:endParaRPr lang="en-US" sz="2200"/>
        </a:p>
      </dgm:t>
    </dgm:pt>
    <dgm:pt modelId="{E973325D-366A-4001-8857-279CECCF8FD5}" type="sibTrans" cxnId="{73598052-B75C-4B47-9277-4EC2971BE97E}">
      <dgm:prSet/>
      <dgm:spPr/>
      <dgm:t>
        <a:bodyPr/>
        <a:lstStyle/>
        <a:p>
          <a:endParaRPr lang="en-US" sz="2200"/>
        </a:p>
      </dgm:t>
    </dgm:pt>
    <dgm:pt modelId="{1F08F13F-1C71-415F-AC70-66ECD5386B74}">
      <dgm:prSet phldrT="[Text]" custT="1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US" sz="2200" dirty="0"/>
            <a:t>Interpreting results</a:t>
          </a:r>
        </a:p>
      </dgm:t>
    </dgm:pt>
    <dgm:pt modelId="{6547A2AF-3999-40A8-BB1D-03210E3B86AB}" type="parTrans" cxnId="{0CF2DD27-AD3E-48EB-9332-A7D70220FCEE}">
      <dgm:prSet/>
      <dgm:spPr/>
      <dgm:t>
        <a:bodyPr/>
        <a:lstStyle/>
        <a:p>
          <a:endParaRPr lang="de-DE" sz="2200"/>
        </a:p>
      </dgm:t>
    </dgm:pt>
    <dgm:pt modelId="{7A066CE8-6DA4-4CB4-A7D8-9948F3DF742E}" type="sibTrans" cxnId="{0CF2DD27-AD3E-48EB-9332-A7D70220FCEE}">
      <dgm:prSet/>
      <dgm:spPr/>
      <dgm:t>
        <a:bodyPr/>
        <a:lstStyle/>
        <a:p>
          <a:endParaRPr lang="de-DE" sz="2200"/>
        </a:p>
      </dgm:t>
    </dgm:pt>
    <dgm:pt modelId="{983D0299-322D-4724-B061-4B8C01EA852E}" type="pres">
      <dgm:prSet presAssocID="{3907DED1-F842-47BD-B0FC-CAC84793F7FB}" presName="compositeShape" presStyleCnt="0">
        <dgm:presLayoutVars>
          <dgm:chMax val="7"/>
          <dgm:dir/>
          <dgm:resizeHandles val="exact"/>
        </dgm:presLayoutVars>
      </dgm:prSet>
      <dgm:spPr/>
    </dgm:pt>
    <dgm:pt modelId="{0BC6C984-B2C3-4047-B3A9-9FBB7B962395}" type="pres">
      <dgm:prSet presAssocID="{3907DED1-F842-47BD-B0FC-CAC84793F7FB}" presName="wedge1" presStyleLbl="node1" presStyleIdx="0" presStyleCnt="5" custLinFactNeighborX="-3665" custLinFactNeighborY="5080"/>
      <dgm:spPr/>
    </dgm:pt>
    <dgm:pt modelId="{7E197A32-5FCB-4A66-9E6A-724F6CDFE534}" type="pres">
      <dgm:prSet presAssocID="{3907DED1-F842-47BD-B0FC-CAC84793F7FB}" presName="wedge1Tx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BE9F2955-BDB3-453D-9B7B-DC2C77A7FB26}" type="pres">
      <dgm:prSet presAssocID="{3907DED1-F842-47BD-B0FC-CAC84793F7FB}" presName="wedge2" presStyleLbl="node1" presStyleIdx="1" presStyleCnt="5" custLinFactNeighborX="7126" custLinFactNeighborY="2647"/>
      <dgm:spPr/>
    </dgm:pt>
    <dgm:pt modelId="{57588D13-238D-4268-A4AE-0B961860C8D5}" type="pres">
      <dgm:prSet presAssocID="{3907DED1-F842-47BD-B0FC-CAC84793F7FB}" presName="wedge2Tx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1369C24-D4E5-487B-98D1-FA17D8661431}" type="pres">
      <dgm:prSet presAssocID="{3907DED1-F842-47BD-B0FC-CAC84793F7FB}" presName="wedge3" presStyleLbl="node1" presStyleIdx="2" presStyleCnt="5"/>
      <dgm:spPr/>
    </dgm:pt>
    <dgm:pt modelId="{FBFD29C7-2FEF-4846-9CB6-2EC163DD856C}" type="pres">
      <dgm:prSet presAssocID="{3907DED1-F842-47BD-B0FC-CAC84793F7FB}" presName="wedge3Tx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B3E01720-F271-40DA-8EC7-1D4DF7A3042D}" type="pres">
      <dgm:prSet presAssocID="{3907DED1-F842-47BD-B0FC-CAC84793F7FB}" presName="wedge4" presStyleLbl="node1" presStyleIdx="3" presStyleCnt="5"/>
      <dgm:spPr/>
    </dgm:pt>
    <dgm:pt modelId="{EE9CAE17-E5E1-4022-9556-D14EF44F5EA5}" type="pres">
      <dgm:prSet presAssocID="{3907DED1-F842-47BD-B0FC-CAC84793F7FB}" presName="wedge4Tx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0B09A47C-B4BB-4021-AE68-99F55BEE4C65}" type="pres">
      <dgm:prSet presAssocID="{3907DED1-F842-47BD-B0FC-CAC84793F7FB}" presName="wedge5" presStyleLbl="node1" presStyleIdx="4" presStyleCnt="5"/>
      <dgm:spPr/>
    </dgm:pt>
    <dgm:pt modelId="{36401D2A-0D9C-45E0-920F-D36507F87BB6}" type="pres">
      <dgm:prSet presAssocID="{3907DED1-F842-47BD-B0FC-CAC84793F7FB}" presName="wedge5Tx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D79B1C05-C1BB-432C-B035-5A3D4EDC4170}" type="presOf" srcId="{4FA65795-6E42-41AF-9E03-055A27EA2FC8}" destId="{EE9CAE17-E5E1-4022-9556-D14EF44F5EA5}" srcOrd="1" destOrd="0" presId="urn:microsoft.com/office/officeart/2005/8/layout/chart3"/>
    <dgm:cxn modelId="{09989A23-7F78-4427-8D60-B8A798A132C5}" type="presOf" srcId="{26F8AE1A-6D5A-42A2-80DF-798835546BDF}" destId="{7E197A32-5FCB-4A66-9E6A-724F6CDFE534}" srcOrd="1" destOrd="0" presId="urn:microsoft.com/office/officeart/2005/8/layout/chart3"/>
    <dgm:cxn modelId="{0CF2DD27-AD3E-48EB-9332-A7D70220FCEE}" srcId="{3907DED1-F842-47BD-B0FC-CAC84793F7FB}" destId="{1F08F13F-1C71-415F-AC70-66ECD5386B74}" srcOrd="4" destOrd="0" parTransId="{6547A2AF-3999-40A8-BB1D-03210E3B86AB}" sibTransId="{7A066CE8-6DA4-4CB4-A7D8-9948F3DF742E}"/>
    <dgm:cxn modelId="{EC72923D-2DA4-484F-8A10-CBAB9CA7F090}" type="presOf" srcId="{C1C96409-F9D2-49CA-BE43-E16C7A459A49}" destId="{57588D13-238D-4268-A4AE-0B961860C8D5}" srcOrd="1" destOrd="0" presId="urn:microsoft.com/office/officeart/2005/8/layout/chart3"/>
    <dgm:cxn modelId="{F4C0535D-1D22-4E66-979C-302EAF072D0F}" srcId="{3907DED1-F842-47BD-B0FC-CAC84793F7FB}" destId="{C1C96409-F9D2-49CA-BE43-E16C7A459A49}" srcOrd="1" destOrd="0" parTransId="{AE364CE1-A083-4CFE-AC6F-BDC38DA86ECC}" sibTransId="{50208148-A7BA-4AD9-BF54-800E20335AB3}"/>
    <dgm:cxn modelId="{A1D66161-BDA8-407E-9BF9-EFBD79F97AEA}" srcId="{3907DED1-F842-47BD-B0FC-CAC84793F7FB}" destId="{30F9A505-0A3A-45F0-842C-6867B86620F2}" srcOrd="2" destOrd="0" parTransId="{A82B8198-1C30-40DE-A706-D8F5A29C64FF}" sibTransId="{A8657390-79BF-478E-A76F-B68BED56E25C}"/>
    <dgm:cxn modelId="{4EE69248-14C6-4698-B0AE-AF399C02D1AB}" type="presOf" srcId="{30F9A505-0A3A-45F0-842C-6867B86620F2}" destId="{FBFD29C7-2FEF-4846-9CB6-2EC163DD856C}" srcOrd="1" destOrd="0" presId="urn:microsoft.com/office/officeart/2005/8/layout/chart3"/>
    <dgm:cxn modelId="{73598052-B75C-4B47-9277-4EC2971BE97E}" srcId="{3907DED1-F842-47BD-B0FC-CAC84793F7FB}" destId="{4FA65795-6E42-41AF-9E03-055A27EA2FC8}" srcOrd="3" destOrd="0" parTransId="{CB0EA2CD-CB70-49F5-AF56-CB52D7643C69}" sibTransId="{E973325D-366A-4001-8857-279CECCF8FD5}"/>
    <dgm:cxn modelId="{AAFEBF54-EC25-4A24-A009-C32C516F9F6C}" type="presOf" srcId="{1F08F13F-1C71-415F-AC70-66ECD5386B74}" destId="{36401D2A-0D9C-45E0-920F-D36507F87BB6}" srcOrd="1" destOrd="0" presId="urn:microsoft.com/office/officeart/2005/8/layout/chart3"/>
    <dgm:cxn modelId="{04BA8C55-784E-441A-82AE-9A730EAC0C08}" type="presOf" srcId="{4FA65795-6E42-41AF-9E03-055A27EA2FC8}" destId="{B3E01720-F271-40DA-8EC7-1D4DF7A3042D}" srcOrd="0" destOrd="0" presId="urn:microsoft.com/office/officeart/2005/8/layout/chart3"/>
    <dgm:cxn modelId="{638B5082-EA48-4099-AA6A-85BB4FBE37C1}" srcId="{3907DED1-F842-47BD-B0FC-CAC84793F7FB}" destId="{26F8AE1A-6D5A-42A2-80DF-798835546BDF}" srcOrd="0" destOrd="0" parTransId="{407E0012-7F38-467E-B7D6-95F0014A54F5}" sibTransId="{E018BDB5-07CD-47BC-8EEC-44533808EAA3}"/>
    <dgm:cxn modelId="{EE788693-884C-48EF-8E27-80F21704FE93}" type="presOf" srcId="{26F8AE1A-6D5A-42A2-80DF-798835546BDF}" destId="{0BC6C984-B2C3-4047-B3A9-9FBB7B962395}" srcOrd="0" destOrd="0" presId="urn:microsoft.com/office/officeart/2005/8/layout/chart3"/>
    <dgm:cxn modelId="{57756FB9-291E-4845-B496-5A9F2B5F2E7F}" type="presOf" srcId="{C1C96409-F9D2-49CA-BE43-E16C7A459A49}" destId="{BE9F2955-BDB3-453D-9B7B-DC2C77A7FB26}" srcOrd="0" destOrd="0" presId="urn:microsoft.com/office/officeart/2005/8/layout/chart3"/>
    <dgm:cxn modelId="{F57CBBBE-E5AC-4B86-BB51-88C33CCB51ED}" type="presOf" srcId="{3907DED1-F842-47BD-B0FC-CAC84793F7FB}" destId="{983D0299-322D-4724-B061-4B8C01EA852E}" srcOrd="0" destOrd="0" presId="urn:microsoft.com/office/officeart/2005/8/layout/chart3"/>
    <dgm:cxn modelId="{37F0C1C7-DA62-4BAD-A747-52CEF44DB5C2}" type="presOf" srcId="{1F08F13F-1C71-415F-AC70-66ECD5386B74}" destId="{0B09A47C-B4BB-4021-AE68-99F55BEE4C65}" srcOrd="0" destOrd="0" presId="urn:microsoft.com/office/officeart/2005/8/layout/chart3"/>
    <dgm:cxn modelId="{14ED6CE4-D1C2-4CD0-9F09-C71666DBF369}" type="presOf" srcId="{30F9A505-0A3A-45F0-842C-6867B86620F2}" destId="{71369C24-D4E5-487B-98D1-FA17D8661431}" srcOrd="0" destOrd="0" presId="urn:microsoft.com/office/officeart/2005/8/layout/chart3"/>
    <dgm:cxn modelId="{B685B017-1B05-4767-B967-89CA8636E5E4}" type="presParOf" srcId="{983D0299-322D-4724-B061-4B8C01EA852E}" destId="{0BC6C984-B2C3-4047-B3A9-9FBB7B962395}" srcOrd="0" destOrd="0" presId="urn:microsoft.com/office/officeart/2005/8/layout/chart3"/>
    <dgm:cxn modelId="{25699E29-CC0D-48EF-AA67-E450C84C586E}" type="presParOf" srcId="{983D0299-322D-4724-B061-4B8C01EA852E}" destId="{7E197A32-5FCB-4A66-9E6A-724F6CDFE534}" srcOrd="1" destOrd="0" presId="urn:microsoft.com/office/officeart/2005/8/layout/chart3"/>
    <dgm:cxn modelId="{F446C1F3-5F96-454B-A933-49DE4E1CEEE3}" type="presParOf" srcId="{983D0299-322D-4724-B061-4B8C01EA852E}" destId="{BE9F2955-BDB3-453D-9B7B-DC2C77A7FB26}" srcOrd="2" destOrd="0" presId="urn:microsoft.com/office/officeart/2005/8/layout/chart3"/>
    <dgm:cxn modelId="{15B09A2F-4577-4054-8446-5CB80B312CEE}" type="presParOf" srcId="{983D0299-322D-4724-B061-4B8C01EA852E}" destId="{57588D13-238D-4268-A4AE-0B961860C8D5}" srcOrd="3" destOrd="0" presId="urn:microsoft.com/office/officeart/2005/8/layout/chart3"/>
    <dgm:cxn modelId="{B81EC8DB-F1EB-4E38-BFB8-7AD1D23800B1}" type="presParOf" srcId="{983D0299-322D-4724-B061-4B8C01EA852E}" destId="{71369C24-D4E5-487B-98D1-FA17D8661431}" srcOrd="4" destOrd="0" presId="urn:microsoft.com/office/officeart/2005/8/layout/chart3"/>
    <dgm:cxn modelId="{E8A68025-8B72-41FA-9F20-38A825E1EFB5}" type="presParOf" srcId="{983D0299-322D-4724-B061-4B8C01EA852E}" destId="{FBFD29C7-2FEF-4846-9CB6-2EC163DD856C}" srcOrd="5" destOrd="0" presId="urn:microsoft.com/office/officeart/2005/8/layout/chart3"/>
    <dgm:cxn modelId="{8A313CF9-9E48-4603-A67F-7282D8484E57}" type="presParOf" srcId="{983D0299-322D-4724-B061-4B8C01EA852E}" destId="{B3E01720-F271-40DA-8EC7-1D4DF7A3042D}" srcOrd="6" destOrd="0" presId="urn:microsoft.com/office/officeart/2005/8/layout/chart3"/>
    <dgm:cxn modelId="{FEBBAA13-EE9A-4895-B526-DD194A697621}" type="presParOf" srcId="{983D0299-322D-4724-B061-4B8C01EA852E}" destId="{EE9CAE17-E5E1-4022-9556-D14EF44F5EA5}" srcOrd="7" destOrd="0" presId="urn:microsoft.com/office/officeart/2005/8/layout/chart3"/>
    <dgm:cxn modelId="{591EC457-08DB-4C1D-8C82-86C501F97355}" type="presParOf" srcId="{983D0299-322D-4724-B061-4B8C01EA852E}" destId="{0B09A47C-B4BB-4021-AE68-99F55BEE4C65}" srcOrd="8" destOrd="0" presId="urn:microsoft.com/office/officeart/2005/8/layout/chart3"/>
    <dgm:cxn modelId="{A1C6DC96-5DB5-47A7-836D-3FD9AC1BE074}" type="presParOf" srcId="{983D0299-322D-4724-B061-4B8C01EA852E}" destId="{36401D2A-0D9C-45E0-920F-D36507F87BB6}" srcOrd="9" destOrd="0" presId="urn:microsoft.com/office/officeart/2005/8/layout/char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907DED1-F842-47BD-B0FC-CAC84793F7FB}" type="doc">
      <dgm:prSet loTypeId="urn:microsoft.com/office/officeart/2005/8/layout/chart3" loCatId="cycle" qsTypeId="urn:microsoft.com/office/officeart/2005/8/quickstyle/simple2" qsCatId="simple" csTypeId="urn:microsoft.com/office/officeart/2005/8/colors/accent3_2" csCatId="accent3" phldr="1"/>
      <dgm:spPr/>
    </dgm:pt>
    <dgm:pt modelId="{26F8AE1A-6D5A-42A2-80DF-798835546BDF}">
      <dgm:prSet phldrT="[Text]" custT="1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US" sz="2200" dirty="0"/>
            <a:t>Broad Analysis</a:t>
          </a:r>
        </a:p>
      </dgm:t>
    </dgm:pt>
    <dgm:pt modelId="{407E0012-7F38-467E-B7D6-95F0014A54F5}" type="parTrans" cxnId="{638B5082-EA48-4099-AA6A-85BB4FBE37C1}">
      <dgm:prSet/>
      <dgm:spPr/>
      <dgm:t>
        <a:bodyPr/>
        <a:lstStyle/>
        <a:p>
          <a:endParaRPr lang="en-US" sz="2200"/>
        </a:p>
      </dgm:t>
    </dgm:pt>
    <dgm:pt modelId="{E018BDB5-07CD-47BC-8EEC-44533808EAA3}" type="sibTrans" cxnId="{638B5082-EA48-4099-AA6A-85BB4FBE37C1}">
      <dgm:prSet/>
      <dgm:spPr/>
      <dgm:t>
        <a:bodyPr/>
        <a:lstStyle/>
        <a:p>
          <a:endParaRPr lang="en-US" sz="2200"/>
        </a:p>
      </dgm:t>
    </dgm:pt>
    <dgm:pt modelId="{C1C96409-F9D2-49CA-BE43-E16C7A459A49}">
      <dgm:prSet phldrT="[Text]" custT="1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US" sz="2200" dirty="0"/>
            <a:t>Influenced Cell Lines and Genes</a:t>
          </a:r>
        </a:p>
      </dgm:t>
    </dgm:pt>
    <dgm:pt modelId="{AE364CE1-A083-4CFE-AC6F-BDC38DA86ECC}" type="parTrans" cxnId="{F4C0535D-1D22-4E66-979C-302EAF072D0F}">
      <dgm:prSet/>
      <dgm:spPr/>
      <dgm:t>
        <a:bodyPr/>
        <a:lstStyle/>
        <a:p>
          <a:endParaRPr lang="en-US" sz="2200"/>
        </a:p>
      </dgm:t>
    </dgm:pt>
    <dgm:pt modelId="{50208148-A7BA-4AD9-BF54-800E20335AB3}" type="sibTrans" cxnId="{F4C0535D-1D22-4E66-979C-302EAF072D0F}">
      <dgm:prSet/>
      <dgm:spPr/>
      <dgm:t>
        <a:bodyPr/>
        <a:lstStyle/>
        <a:p>
          <a:endParaRPr lang="en-US" sz="2200"/>
        </a:p>
      </dgm:t>
    </dgm:pt>
    <dgm:pt modelId="{10A968D0-0D10-4B50-BC3B-0F1A0FC1656F}">
      <dgm:prSet phldrT="[Text]" custT="1"/>
      <dgm:spPr>
        <a:solidFill>
          <a:srgbClr val="E00F0A"/>
        </a:solidFill>
      </dgm:spPr>
      <dgm:t>
        <a:bodyPr/>
        <a:lstStyle/>
        <a:p>
          <a:r>
            <a:rPr lang="en-US" sz="2200" dirty="0"/>
            <a:t>Correlation with cell proliferation</a:t>
          </a:r>
        </a:p>
      </dgm:t>
    </dgm:pt>
    <dgm:pt modelId="{E0649203-8ED5-4ECE-A4B3-1074A1A0FF19}" type="parTrans" cxnId="{E2F4CB3D-2FB3-4AAD-B4AC-3FB1460B007D}">
      <dgm:prSet/>
      <dgm:spPr/>
      <dgm:t>
        <a:bodyPr/>
        <a:lstStyle/>
        <a:p>
          <a:endParaRPr lang="en-US" sz="2200"/>
        </a:p>
      </dgm:t>
    </dgm:pt>
    <dgm:pt modelId="{2A9DDBA9-459F-49F3-9F1D-E1F32EC2B010}" type="sibTrans" cxnId="{E2F4CB3D-2FB3-4AAD-B4AC-3FB1460B007D}">
      <dgm:prSet/>
      <dgm:spPr/>
      <dgm:t>
        <a:bodyPr/>
        <a:lstStyle/>
        <a:p>
          <a:endParaRPr lang="en-US" sz="2200"/>
        </a:p>
      </dgm:t>
    </dgm:pt>
    <dgm:pt modelId="{4FA65795-6E42-41AF-9E03-055A27EA2FC8}">
      <dgm:prSet phldrT="[Text]" custT="1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US" sz="2200" dirty="0"/>
            <a:t>Influenced Pathways</a:t>
          </a:r>
        </a:p>
      </dgm:t>
    </dgm:pt>
    <dgm:pt modelId="{CB0EA2CD-CB70-49F5-AF56-CB52D7643C69}" type="parTrans" cxnId="{73598052-B75C-4B47-9277-4EC2971BE97E}">
      <dgm:prSet/>
      <dgm:spPr/>
      <dgm:t>
        <a:bodyPr/>
        <a:lstStyle/>
        <a:p>
          <a:endParaRPr lang="en-US" sz="2200"/>
        </a:p>
      </dgm:t>
    </dgm:pt>
    <dgm:pt modelId="{E973325D-366A-4001-8857-279CECCF8FD5}" type="sibTrans" cxnId="{73598052-B75C-4B47-9277-4EC2971BE97E}">
      <dgm:prSet/>
      <dgm:spPr/>
      <dgm:t>
        <a:bodyPr/>
        <a:lstStyle/>
        <a:p>
          <a:endParaRPr lang="en-US" sz="2200"/>
        </a:p>
      </dgm:t>
    </dgm:pt>
    <dgm:pt modelId="{34E86EF3-C0C1-499C-87BF-E2F797CBBB64}">
      <dgm:prSet phldrT="[Text]" custT="1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US" sz="2200" dirty="0"/>
            <a:t>Interpreting results</a:t>
          </a:r>
        </a:p>
      </dgm:t>
    </dgm:pt>
    <dgm:pt modelId="{24504C13-480E-4876-B0B7-B4E286A62792}" type="parTrans" cxnId="{AFA5D4CC-EBA5-4D26-947C-C260D8CB9168}">
      <dgm:prSet/>
      <dgm:spPr/>
      <dgm:t>
        <a:bodyPr/>
        <a:lstStyle/>
        <a:p>
          <a:endParaRPr lang="de-DE" sz="2200"/>
        </a:p>
      </dgm:t>
    </dgm:pt>
    <dgm:pt modelId="{52943212-25B3-4B4A-9F0F-9DCEC3FA6227}" type="sibTrans" cxnId="{AFA5D4CC-EBA5-4D26-947C-C260D8CB9168}">
      <dgm:prSet/>
      <dgm:spPr/>
      <dgm:t>
        <a:bodyPr/>
        <a:lstStyle/>
        <a:p>
          <a:endParaRPr lang="de-DE" sz="2200"/>
        </a:p>
      </dgm:t>
    </dgm:pt>
    <dgm:pt modelId="{983D0299-322D-4724-B061-4B8C01EA852E}" type="pres">
      <dgm:prSet presAssocID="{3907DED1-F842-47BD-B0FC-CAC84793F7FB}" presName="compositeShape" presStyleCnt="0">
        <dgm:presLayoutVars>
          <dgm:chMax val="7"/>
          <dgm:dir/>
          <dgm:resizeHandles val="exact"/>
        </dgm:presLayoutVars>
      </dgm:prSet>
      <dgm:spPr/>
    </dgm:pt>
    <dgm:pt modelId="{0BC6C984-B2C3-4047-B3A9-9FBB7B962395}" type="pres">
      <dgm:prSet presAssocID="{3907DED1-F842-47BD-B0FC-CAC84793F7FB}" presName="wedge1" presStyleLbl="node1" presStyleIdx="0" presStyleCnt="5" custLinFactNeighborX="-3665" custLinFactNeighborY="5080"/>
      <dgm:spPr/>
    </dgm:pt>
    <dgm:pt modelId="{7E197A32-5FCB-4A66-9E6A-724F6CDFE534}" type="pres">
      <dgm:prSet presAssocID="{3907DED1-F842-47BD-B0FC-CAC84793F7FB}" presName="wedge1Tx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BE9F2955-BDB3-453D-9B7B-DC2C77A7FB26}" type="pres">
      <dgm:prSet presAssocID="{3907DED1-F842-47BD-B0FC-CAC84793F7FB}" presName="wedge2" presStyleLbl="node1" presStyleIdx="1" presStyleCnt="5"/>
      <dgm:spPr/>
    </dgm:pt>
    <dgm:pt modelId="{57588D13-238D-4268-A4AE-0B961860C8D5}" type="pres">
      <dgm:prSet presAssocID="{3907DED1-F842-47BD-B0FC-CAC84793F7FB}" presName="wedge2Tx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1369C24-D4E5-487B-98D1-FA17D8661431}" type="pres">
      <dgm:prSet presAssocID="{3907DED1-F842-47BD-B0FC-CAC84793F7FB}" presName="wedge3" presStyleLbl="node1" presStyleIdx="2" presStyleCnt="5" custLinFactNeighborX="-16" custLinFactNeighborY="5567"/>
      <dgm:spPr/>
    </dgm:pt>
    <dgm:pt modelId="{FBFD29C7-2FEF-4846-9CB6-2EC163DD856C}" type="pres">
      <dgm:prSet presAssocID="{3907DED1-F842-47BD-B0FC-CAC84793F7FB}" presName="wedge3Tx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B3E01720-F271-40DA-8EC7-1D4DF7A3042D}" type="pres">
      <dgm:prSet presAssocID="{3907DED1-F842-47BD-B0FC-CAC84793F7FB}" presName="wedge4" presStyleLbl="node1" presStyleIdx="3" presStyleCnt="5"/>
      <dgm:spPr/>
    </dgm:pt>
    <dgm:pt modelId="{EE9CAE17-E5E1-4022-9556-D14EF44F5EA5}" type="pres">
      <dgm:prSet presAssocID="{3907DED1-F842-47BD-B0FC-CAC84793F7FB}" presName="wedge4Tx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EC8440E6-88B5-437A-85AE-7E84261889B7}" type="pres">
      <dgm:prSet presAssocID="{3907DED1-F842-47BD-B0FC-CAC84793F7FB}" presName="wedge5" presStyleLbl="node1" presStyleIdx="4" presStyleCnt="5"/>
      <dgm:spPr/>
    </dgm:pt>
    <dgm:pt modelId="{0888919C-82D5-4FEF-B468-3B39BADB65D1}" type="pres">
      <dgm:prSet presAssocID="{3907DED1-F842-47BD-B0FC-CAC84793F7FB}" presName="wedge5Tx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09989A23-7F78-4427-8D60-B8A798A132C5}" type="presOf" srcId="{26F8AE1A-6D5A-42A2-80DF-798835546BDF}" destId="{7E197A32-5FCB-4A66-9E6A-724F6CDFE534}" srcOrd="1" destOrd="0" presId="urn:microsoft.com/office/officeart/2005/8/layout/chart3"/>
    <dgm:cxn modelId="{EC72923D-2DA4-484F-8A10-CBAB9CA7F090}" type="presOf" srcId="{C1C96409-F9D2-49CA-BE43-E16C7A459A49}" destId="{57588D13-238D-4268-A4AE-0B961860C8D5}" srcOrd="1" destOrd="0" presId="urn:microsoft.com/office/officeart/2005/8/layout/chart3"/>
    <dgm:cxn modelId="{E2F4CB3D-2FB3-4AAD-B4AC-3FB1460B007D}" srcId="{3907DED1-F842-47BD-B0FC-CAC84793F7FB}" destId="{10A968D0-0D10-4B50-BC3B-0F1A0FC1656F}" srcOrd="2" destOrd="0" parTransId="{E0649203-8ED5-4ECE-A4B3-1074A1A0FF19}" sibTransId="{2A9DDBA9-459F-49F3-9F1D-E1F32EC2B010}"/>
    <dgm:cxn modelId="{EE52F55C-E3B7-46FE-B123-C294845C2A1E}" type="presOf" srcId="{4FA65795-6E42-41AF-9E03-055A27EA2FC8}" destId="{B3E01720-F271-40DA-8EC7-1D4DF7A3042D}" srcOrd="0" destOrd="0" presId="urn:microsoft.com/office/officeart/2005/8/layout/chart3"/>
    <dgm:cxn modelId="{F4C0535D-1D22-4E66-979C-302EAF072D0F}" srcId="{3907DED1-F842-47BD-B0FC-CAC84793F7FB}" destId="{C1C96409-F9D2-49CA-BE43-E16C7A459A49}" srcOrd="1" destOrd="0" parTransId="{AE364CE1-A083-4CFE-AC6F-BDC38DA86ECC}" sibTransId="{50208148-A7BA-4AD9-BF54-800E20335AB3}"/>
    <dgm:cxn modelId="{B65B1A62-8298-4509-A3BF-77D4E7E19C92}" type="presOf" srcId="{34E86EF3-C0C1-499C-87BF-E2F797CBBB64}" destId="{0888919C-82D5-4FEF-B468-3B39BADB65D1}" srcOrd="1" destOrd="0" presId="urn:microsoft.com/office/officeart/2005/8/layout/chart3"/>
    <dgm:cxn modelId="{73598052-B75C-4B47-9277-4EC2971BE97E}" srcId="{3907DED1-F842-47BD-B0FC-CAC84793F7FB}" destId="{4FA65795-6E42-41AF-9E03-055A27EA2FC8}" srcOrd="3" destOrd="0" parTransId="{CB0EA2CD-CB70-49F5-AF56-CB52D7643C69}" sibTransId="{E973325D-366A-4001-8857-279CECCF8FD5}"/>
    <dgm:cxn modelId="{7CEEEA58-2750-461F-87C3-8A25DA9C2644}" type="presOf" srcId="{10A968D0-0D10-4B50-BC3B-0F1A0FC1656F}" destId="{FBFD29C7-2FEF-4846-9CB6-2EC163DD856C}" srcOrd="1" destOrd="0" presId="urn:microsoft.com/office/officeart/2005/8/layout/chart3"/>
    <dgm:cxn modelId="{638B5082-EA48-4099-AA6A-85BB4FBE37C1}" srcId="{3907DED1-F842-47BD-B0FC-CAC84793F7FB}" destId="{26F8AE1A-6D5A-42A2-80DF-798835546BDF}" srcOrd="0" destOrd="0" parTransId="{407E0012-7F38-467E-B7D6-95F0014A54F5}" sibTransId="{E018BDB5-07CD-47BC-8EEC-44533808EAA3}"/>
    <dgm:cxn modelId="{EE788693-884C-48EF-8E27-80F21704FE93}" type="presOf" srcId="{26F8AE1A-6D5A-42A2-80DF-798835546BDF}" destId="{0BC6C984-B2C3-4047-B3A9-9FBB7B962395}" srcOrd="0" destOrd="0" presId="urn:microsoft.com/office/officeart/2005/8/layout/chart3"/>
    <dgm:cxn modelId="{D99D0E97-3B29-44EB-85DB-77D05BEA6D33}" type="presOf" srcId="{10A968D0-0D10-4B50-BC3B-0F1A0FC1656F}" destId="{71369C24-D4E5-487B-98D1-FA17D8661431}" srcOrd="0" destOrd="0" presId="urn:microsoft.com/office/officeart/2005/8/layout/chart3"/>
    <dgm:cxn modelId="{77F492A1-2891-4E50-994C-2D56947BE404}" type="presOf" srcId="{4FA65795-6E42-41AF-9E03-055A27EA2FC8}" destId="{EE9CAE17-E5E1-4022-9556-D14EF44F5EA5}" srcOrd="1" destOrd="0" presId="urn:microsoft.com/office/officeart/2005/8/layout/chart3"/>
    <dgm:cxn modelId="{57756FB9-291E-4845-B496-5A9F2B5F2E7F}" type="presOf" srcId="{C1C96409-F9D2-49CA-BE43-E16C7A459A49}" destId="{BE9F2955-BDB3-453D-9B7B-DC2C77A7FB26}" srcOrd="0" destOrd="0" presId="urn:microsoft.com/office/officeart/2005/8/layout/chart3"/>
    <dgm:cxn modelId="{F57CBBBE-E5AC-4B86-BB51-88C33CCB51ED}" type="presOf" srcId="{3907DED1-F842-47BD-B0FC-CAC84793F7FB}" destId="{983D0299-322D-4724-B061-4B8C01EA852E}" srcOrd="0" destOrd="0" presId="urn:microsoft.com/office/officeart/2005/8/layout/chart3"/>
    <dgm:cxn modelId="{AFA5D4CC-EBA5-4D26-947C-C260D8CB9168}" srcId="{3907DED1-F842-47BD-B0FC-CAC84793F7FB}" destId="{34E86EF3-C0C1-499C-87BF-E2F797CBBB64}" srcOrd="4" destOrd="0" parTransId="{24504C13-480E-4876-B0B7-B4E286A62792}" sibTransId="{52943212-25B3-4B4A-9F0F-9DCEC3FA6227}"/>
    <dgm:cxn modelId="{1DD7EAD3-AA3E-4D50-A1FB-ECABD4C582EC}" type="presOf" srcId="{34E86EF3-C0C1-499C-87BF-E2F797CBBB64}" destId="{EC8440E6-88B5-437A-85AE-7E84261889B7}" srcOrd="0" destOrd="0" presId="urn:microsoft.com/office/officeart/2005/8/layout/chart3"/>
    <dgm:cxn modelId="{B685B017-1B05-4767-B967-89CA8636E5E4}" type="presParOf" srcId="{983D0299-322D-4724-B061-4B8C01EA852E}" destId="{0BC6C984-B2C3-4047-B3A9-9FBB7B962395}" srcOrd="0" destOrd="0" presId="urn:microsoft.com/office/officeart/2005/8/layout/chart3"/>
    <dgm:cxn modelId="{25699E29-CC0D-48EF-AA67-E450C84C586E}" type="presParOf" srcId="{983D0299-322D-4724-B061-4B8C01EA852E}" destId="{7E197A32-5FCB-4A66-9E6A-724F6CDFE534}" srcOrd="1" destOrd="0" presId="urn:microsoft.com/office/officeart/2005/8/layout/chart3"/>
    <dgm:cxn modelId="{F446C1F3-5F96-454B-A933-49DE4E1CEEE3}" type="presParOf" srcId="{983D0299-322D-4724-B061-4B8C01EA852E}" destId="{BE9F2955-BDB3-453D-9B7B-DC2C77A7FB26}" srcOrd="2" destOrd="0" presId="urn:microsoft.com/office/officeart/2005/8/layout/chart3"/>
    <dgm:cxn modelId="{15B09A2F-4577-4054-8446-5CB80B312CEE}" type="presParOf" srcId="{983D0299-322D-4724-B061-4B8C01EA852E}" destId="{57588D13-238D-4268-A4AE-0B961860C8D5}" srcOrd="3" destOrd="0" presId="urn:microsoft.com/office/officeart/2005/8/layout/chart3"/>
    <dgm:cxn modelId="{B81EC8DB-F1EB-4E38-BFB8-7AD1D23800B1}" type="presParOf" srcId="{983D0299-322D-4724-B061-4B8C01EA852E}" destId="{71369C24-D4E5-487B-98D1-FA17D8661431}" srcOrd="4" destOrd="0" presId="urn:microsoft.com/office/officeart/2005/8/layout/chart3"/>
    <dgm:cxn modelId="{E8A68025-8B72-41FA-9F20-38A825E1EFB5}" type="presParOf" srcId="{983D0299-322D-4724-B061-4B8C01EA852E}" destId="{FBFD29C7-2FEF-4846-9CB6-2EC163DD856C}" srcOrd="5" destOrd="0" presId="urn:microsoft.com/office/officeart/2005/8/layout/chart3"/>
    <dgm:cxn modelId="{8A313CF9-9E48-4603-A67F-7282D8484E57}" type="presParOf" srcId="{983D0299-322D-4724-B061-4B8C01EA852E}" destId="{B3E01720-F271-40DA-8EC7-1D4DF7A3042D}" srcOrd="6" destOrd="0" presId="urn:microsoft.com/office/officeart/2005/8/layout/chart3"/>
    <dgm:cxn modelId="{FEBBAA13-EE9A-4895-B526-DD194A697621}" type="presParOf" srcId="{983D0299-322D-4724-B061-4B8C01EA852E}" destId="{EE9CAE17-E5E1-4022-9556-D14EF44F5EA5}" srcOrd="7" destOrd="0" presId="urn:microsoft.com/office/officeart/2005/8/layout/chart3"/>
    <dgm:cxn modelId="{AC813B11-ECFE-423D-B239-32D3BC6B50BA}" type="presParOf" srcId="{983D0299-322D-4724-B061-4B8C01EA852E}" destId="{EC8440E6-88B5-437A-85AE-7E84261889B7}" srcOrd="8" destOrd="0" presId="urn:microsoft.com/office/officeart/2005/8/layout/chart3"/>
    <dgm:cxn modelId="{6E0D48DD-CF89-415A-967F-6DEE974758FE}" type="presParOf" srcId="{983D0299-322D-4724-B061-4B8C01EA852E}" destId="{0888919C-82D5-4FEF-B468-3B39BADB65D1}" srcOrd="9" destOrd="0" presId="urn:microsoft.com/office/officeart/2005/8/layout/char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907DED1-F842-47BD-B0FC-CAC84793F7FB}" type="doc">
      <dgm:prSet loTypeId="urn:microsoft.com/office/officeart/2005/8/layout/chart3" loCatId="cycle" qsTypeId="urn:microsoft.com/office/officeart/2005/8/quickstyle/simple2" qsCatId="simple" csTypeId="urn:microsoft.com/office/officeart/2005/8/colors/accent3_2" csCatId="accent3" phldr="1"/>
      <dgm:spPr/>
    </dgm:pt>
    <dgm:pt modelId="{26F8AE1A-6D5A-42A2-80DF-798835546BDF}">
      <dgm:prSet phldrT="[Text]" custT="1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US" sz="2200" dirty="0"/>
            <a:t>Broad Analysis</a:t>
          </a:r>
        </a:p>
      </dgm:t>
    </dgm:pt>
    <dgm:pt modelId="{407E0012-7F38-467E-B7D6-95F0014A54F5}" type="parTrans" cxnId="{638B5082-EA48-4099-AA6A-85BB4FBE37C1}">
      <dgm:prSet/>
      <dgm:spPr/>
      <dgm:t>
        <a:bodyPr/>
        <a:lstStyle/>
        <a:p>
          <a:endParaRPr lang="en-US" sz="2200"/>
        </a:p>
      </dgm:t>
    </dgm:pt>
    <dgm:pt modelId="{E018BDB5-07CD-47BC-8EEC-44533808EAA3}" type="sibTrans" cxnId="{638B5082-EA48-4099-AA6A-85BB4FBE37C1}">
      <dgm:prSet/>
      <dgm:spPr/>
      <dgm:t>
        <a:bodyPr/>
        <a:lstStyle/>
        <a:p>
          <a:endParaRPr lang="en-US" sz="2200"/>
        </a:p>
      </dgm:t>
    </dgm:pt>
    <dgm:pt modelId="{C1C96409-F9D2-49CA-BE43-E16C7A459A49}">
      <dgm:prSet phldrT="[Text]" custT="1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US" sz="2200" dirty="0"/>
            <a:t>Influenced Cell Lines and Genes</a:t>
          </a:r>
        </a:p>
      </dgm:t>
    </dgm:pt>
    <dgm:pt modelId="{AE364CE1-A083-4CFE-AC6F-BDC38DA86ECC}" type="parTrans" cxnId="{F4C0535D-1D22-4E66-979C-302EAF072D0F}">
      <dgm:prSet/>
      <dgm:spPr/>
      <dgm:t>
        <a:bodyPr/>
        <a:lstStyle/>
        <a:p>
          <a:endParaRPr lang="en-US" sz="2200"/>
        </a:p>
      </dgm:t>
    </dgm:pt>
    <dgm:pt modelId="{50208148-A7BA-4AD9-BF54-800E20335AB3}" type="sibTrans" cxnId="{F4C0535D-1D22-4E66-979C-302EAF072D0F}">
      <dgm:prSet/>
      <dgm:spPr/>
      <dgm:t>
        <a:bodyPr/>
        <a:lstStyle/>
        <a:p>
          <a:endParaRPr lang="en-US" sz="2200"/>
        </a:p>
      </dgm:t>
    </dgm:pt>
    <dgm:pt modelId="{10A968D0-0D10-4B50-BC3B-0F1A0FC1656F}">
      <dgm:prSet phldrT="[Text]" custT="1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US" sz="2200" dirty="0"/>
            <a:t>Correlation with cell proliferation</a:t>
          </a:r>
        </a:p>
      </dgm:t>
    </dgm:pt>
    <dgm:pt modelId="{E0649203-8ED5-4ECE-A4B3-1074A1A0FF19}" type="parTrans" cxnId="{E2F4CB3D-2FB3-4AAD-B4AC-3FB1460B007D}">
      <dgm:prSet/>
      <dgm:spPr/>
      <dgm:t>
        <a:bodyPr/>
        <a:lstStyle/>
        <a:p>
          <a:endParaRPr lang="en-US" sz="2200"/>
        </a:p>
      </dgm:t>
    </dgm:pt>
    <dgm:pt modelId="{2A9DDBA9-459F-49F3-9F1D-E1F32EC2B010}" type="sibTrans" cxnId="{E2F4CB3D-2FB3-4AAD-B4AC-3FB1460B007D}">
      <dgm:prSet/>
      <dgm:spPr/>
      <dgm:t>
        <a:bodyPr/>
        <a:lstStyle/>
        <a:p>
          <a:endParaRPr lang="en-US" sz="2200"/>
        </a:p>
      </dgm:t>
    </dgm:pt>
    <dgm:pt modelId="{4FA65795-6E42-41AF-9E03-055A27EA2FC8}">
      <dgm:prSet phldrT="[Text]" custT="1"/>
      <dgm:spPr>
        <a:solidFill>
          <a:srgbClr val="E00F0A"/>
        </a:solidFill>
      </dgm:spPr>
      <dgm:t>
        <a:bodyPr/>
        <a:lstStyle/>
        <a:p>
          <a:r>
            <a:rPr lang="en-US" sz="2200" dirty="0"/>
            <a:t>Influenced Pathways</a:t>
          </a:r>
        </a:p>
      </dgm:t>
    </dgm:pt>
    <dgm:pt modelId="{CB0EA2CD-CB70-49F5-AF56-CB52D7643C69}" type="parTrans" cxnId="{73598052-B75C-4B47-9277-4EC2971BE97E}">
      <dgm:prSet/>
      <dgm:spPr/>
      <dgm:t>
        <a:bodyPr/>
        <a:lstStyle/>
        <a:p>
          <a:endParaRPr lang="en-US" sz="2200"/>
        </a:p>
      </dgm:t>
    </dgm:pt>
    <dgm:pt modelId="{E973325D-366A-4001-8857-279CECCF8FD5}" type="sibTrans" cxnId="{73598052-B75C-4B47-9277-4EC2971BE97E}">
      <dgm:prSet/>
      <dgm:spPr/>
      <dgm:t>
        <a:bodyPr/>
        <a:lstStyle/>
        <a:p>
          <a:endParaRPr lang="en-US" sz="2200"/>
        </a:p>
      </dgm:t>
    </dgm:pt>
    <dgm:pt modelId="{35DB6077-143A-4C87-A67A-4F64651026CD}">
      <dgm:prSet phldrT="[Text]" custT="1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US" sz="2200" dirty="0"/>
            <a:t>Interpreting results</a:t>
          </a:r>
        </a:p>
      </dgm:t>
    </dgm:pt>
    <dgm:pt modelId="{C1443A7E-716C-40F1-A897-5010A9FCD7BE}" type="parTrans" cxnId="{6FF4CC68-4E85-4C84-8FD3-446EB957DA5E}">
      <dgm:prSet/>
      <dgm:spPr/>
      <dgm:t>
        <a:bodyPr/>
        <a:lstStyle/>
        <a:p>
          <a:endParaRPr lang="de-DE" sz="2200"/>
        </a:p>
      </dgm:t>
    </dgm:pt>
    <dgm:pt modelId="{E1AED3B7-8E63-4361-A87A-F817DED7C0BF}" type="sibTrans" cxnId="{6FF4CC68-4E85-4C84-8FD3-446EB957DA5E}">
      <dgm:prSet/>
      <dgm:spPr/>
      <dgm:t>
        <a:bodyPr/>
        <a:lstStyle/>
        <a:p>
          <a:endParaRPr lang="de-DE" sz="2200"/>
        </a:p>
      </dgm:t>
    </dgm:pt>
    <dgm:pt modelId="{983D0299-322D-4724-B061-4B8C01EA852E}" type="pres">
      <dgm:prSet presAssocID="{3907DED1-F842-47BD-B0FC-CAC84793F7FB}" presName="compositeShape" presStyleCnt="0">
        <dgm:presLayoutVars>
          <dgm:chMax val="7"/>
          <dgm:dir/>
          <dgm:resizeHandles val="exact"/>
        </dgm:presLayoutVars>
      </dgm:prSet>
      <dgm:spPr/>
    </dgm:pt>
    <dgm:pt modelId="{0BC6C984-B2C3-4047-B3A9-9FBB7B962395}" type="pres">
      <dgm:prSet presAssocID="{3907DED1-F842-47BD-B0FC-CAC84793F7FB}" presName="wedge1" presStyleLbl="node1" presStyleIdx="0" presStyleCnt="5" custLinFactNeighborX="-3665" custLinFactNeighborY="5080"/>
      <dgm:spPr/>
    </dgm:pt>
    <dgm:pt modelId="{7E197A32-5FCB-4A66-9E6A-724F6CDFE534}" type="pres">
      <dgm:prSet presAssocID="{3907DED1-F842-47BD-B0FC-CAC84793F7FB}" presName="wedge1Tx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BE9F2955-BDB3-453D-9B7B-DC2C77A7FB26}" type="pres">
      <dgm:prSet presAssocID="{3907DED1-F842-47BD-B0FC-CAC84793F7FB}" presName="wedge2" presStyleLbl="node1" presStyleIdx="1" presStyleCnt="5"/>
      <dgm:spPr/>
    </dgm:pt>
    <dgm:pt modelId="{57588D13-238D-4268-A4AE-0B961860C8D5}" type="pres">
      <dgm:prSet presAssocID="{3907DED1-F842-47BD-B0FC-CAC84793F7FB}" presName="wedge2Tx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1369C24-D4E5-487B-98D1-FA17D8661431}" type="pres">
      <dgm:prSet presAssocID="{3907DED1-F842-47BD-B0FC-CAC84793F7FB}" presName="wedge3" presStyleLbl="node1" presStyleIdx="2" presStyleCnt="5"/>
      <dgm:spPr/>
    </dgm:pt>
    <dgm:pt modelId="{FBFD29C7-2FEF-4846-9CB6-2EC163DD856C}" type="pres">
      <dgm:prSet presAssocID="{3907DED1-F842-47BD-B0FC-CAC84793F7FB}" presName="wedge3Tx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B3E01720-F271-40DA-8EC7-1D4DF7A3042D}" type="pres">
      <dgm:prSet presAssocID="{3907DED1-F842-47BD-B0FC-CAC84793F7FB}" presName="wedge4" presStyleLbl="node1" presStyleIdx="3" presStyleCnt="5" custLinFactNeighborX="-6515" custLinFactNeighborY="2240"/>
      <dgm:spPr/>
    </dgm:pt>
    <dgm:pt modelId="{EE9CAE17-E5E1-4022-9556-D14EF44F5EA5}" type="pres">
      <dgm:prSet presAssocID="{3907DED1-F842-47BD-B0FC-CAC84793F7FB}" presName="wedge4Tx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EC8440E6-88B5-437A-85AE-7E84261889B7}" type="pres">
      <dgm:prSet presAssocID="{3907DED1-F842-47BD-B0FC-CAC84793F7FB}" presName="wedge5" presStyleLbl="node1" presStyleIdx="4" presStyleCnt="5"/>
      <dgm:spPr/>
    </dgm:pt>
    <dgm:pt modelId="{0888919C-82D5-4FEF-B468-3B39BADB65D1}" type="pres">
      <dgm:prSet presAssocID="{3907DED1-F842-47BD-B0FC-CAC84793F7FB}" presName="wedge5Tx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E7365E16-A1A7-45A6-90B9-1BF4688BCD85}" type="presOf" srcId="{4FA65795-6E42-41AF-9E03-055A27EA2FC8}" destId="{EE9CAE17-E5E1-4022-9556-D14EF44F5EA5}" srcOrd="1" destOrd="0" presId="urn:microsoft.com/office/officeart/2005/8/layout/chart3"/>
    <dgm:cxn modelId="{09989A23-7F78-4427-8D60-B8A798A132C5}" type="presOf" srcId="{26F8AE1A-6D5A-42A2-80DF-798835546BDF}" destId="{7E197A32-5FCB-4A66-9E6A-724F6CDFE534}" srcOrd="1" destOrd="0" presId="urn:microsoft.com/office/officeart/2005/8/layout/chart3"/>
    <dgm:cxn modelId="{EC72923D-2DA4-484F-8A10-CBAB9CA7F090}" type="presOf" srcId="{C1C96409-F9D2-49CA-BE43-E16C7A459A49}" destId="{57588D13-238D-4268-A4AE-0B961860C8D5}" srcOrd="1" destOrd="0" presId="urn:microsoft.com/office/officeart/2005/8/layout/chart3"/>
    <dgm:cxn modelId="{E2F4CB3D-2FB3-4AAD-B4AC-3FB1460B007D}" srcId="{3907DED1-F842-47BD-B0FC-CAC84793F7FB}" destId="{10A968D0-0D10-4B50-BC3B-0F1A0FC1656F}" srcOrd="2" destOrd="0" parTransId="{E0649203-8ED5-4ECE-A4B3-1074A1A0FF19}" sibTransId="{2A9DDBA9-459F-49F3-9F1D-E1F32EC2B010}"/>
    <dgm:cxn modelId="{F4C0535D-1D22-4E66-979C-302EAF072D0F}" srcId="{3907DED1-F842-47BD-B0FC-CAC84793F7FB}" destId="{C1C96409-F9D2-49CA-BE43-E16C7A459A49}" srcOrd="1" destOrd="0" parTransId="{AE364CE1-A083-4CFE-AC6F-BDC38DA86ECC}" sibTransId="{50208148-A7BA-4AD9-BF54-800E20335AB3}"/>
    <dgm:cxn modelId="{20CDFF62-7CCD-4E04-84BD-2F7540C963A1}" type="presOf" srcId="{4FA65795-6E42-41AF-9E03-055A27EA2FC8}" destId="{B3E01720-F271-40DA-8EC7-1D4DF7A3042D}" srcOrd="0" destOrd="0" presId="urn:microsoft.com/office/officeart/2005/8/layout/chart3"/>
    <dgm:cxn modelId="{D03ABC44-2EE2-48A4-92C0-30EFE4F2E2E0}" type="presOf" srcId="{10A968D0-0D10-4B50-BC3B-0F1A0FC1656F}" destId="{FBFD29C7-2FEF-4846-9CB6-2EC163DD856C}" srcOrd="1" destOrd="0" presId="urn:microsoft.com/office/officeart/2005/8/layout/chart3"/>
    <dgm:cxn modelId="{6FF4CC68-4E85-4C84-8FD3-446EB957DA5E}" srcId="{3907DED1-F842-47BD-B0FC-CAC84793F7FB}" destId="{35DB6077-143A-4C87-A67A-4F64651026CD}" srcOrd="4" destOrd="0" parTransId="{C1443A7E-716C-40F1-A897-5010A9FCD7BE}" sibTransId="{E1AED3B7-8E63-4361-A87A-F817DED7C0BF}"/>
    <dgm:cxn modelId="{73598052-B75C-4B47-9277-4EC2971BE97E}" srcId="{3907DED1-F842-47BD-B0FC-CAC84793F7FB}" destId="{4FA65795-6E42-41AF-9E03-055A27EA2FC8}" srcOrd="3" destOrd="0" parTransId="{CB0EA2CD-CB70-49F5-AF56-CB52D7643C69}" sibTransId="{E973325D-366A-4001-8857-279CECCF8FD5}"/>
    <dgm:cxn modelId="{FDD2437F-4585-47E6-9B32-8FA47E80BDCA}" type="presOf" srcId="{35DB6077-143A-4C87-A67A-4F64651026CD}" destId="{EC8440E6-88B5-437A-85AE-7E84261889B7}" srcOrd="0" destOrd="0" presId="urn:microsoft.com/office/officeart/2005/8/layout/chart3"/>
    <dgm:cxn modelId="{638B5082-EA48-4099-AA6A-85BB4FBE37C1}" srcId="{3907DED1-F842-47BD-B0FC-CAC84793F7FB}" destId="{26F8AE1A-6D5A-42A2-80DF-798835546BDF}" srcOrd="0" destOrd="0" parTransId="{407E0012-7F38-467E-B7D6-95F0014A54F5}" sibTransId="{E018BDB5-07CD-47BC-8EEC-44533808EAA3}"/>
    <dgm:cxn modelId="{EE788693-884C-48EF-8E27-80F21704FE93}" type="presOf" srcId="{26F8AE1A-6D5A-42A2-80DF-798835546BDF}" destId="{0BC6C984-B2C3-4047-B3A9-9FBB7B962395}" srcOrd="0" destOrd="0" presId="urn:microsoft.com/office/officeart/2005/8/layout/chart3"/>
    <dgm:cxn modelId="{F9FE649A-9FB8-42CF-812A-D0FBEA10E95C}" type="presOf" srcId="{35DB6077-143A-4C87-A67A-4F64651026CD}" destId="{0888919C-82D5-4FEF-B468-3B39BADB65D1}" srcOrd="1" destOrd="0" presId="urn:microsoft.com/office/officeart/2005/8/layout/chart3"/>
    <dgm:cxn modelId="{57756FB9-291E-4845-B496-5A9F2B5F2E7F}" type="presOf" srcId="{C1C96409-F9D2-49CA-BE43-E16C7A459A49}" destId="{BE9F2955-BDB3-453D-9B7B-DC2C77A7FB26}" srcOrd="0" destOrd="0" presId="urn:microsoft.com/office/officeart/2005/8/layout/chart3"/>
    <dgm:cxn modelId="{F57CBBBE-E5AC-4B86-BB51-88C33CCB51ED}" type="presOf" srcId="{3907DED1-F842-47BD-B0FC-CAC84793F7FB}" destId="{983D0299-322D-4724-B061-4B8C01EA852E}" srcOrd="0" destOrd="0" presId="urn:microsoft.com/office/officeart/2005/8/layout/chart3"/>
    <dgm:cxn modelId="{BF2753D8-2970-4289-96E3-4A4018925DCA}" type="presOf" srcId="{10A968D0-0D10-4B50-BC3B-0F1A0FC1656F}" destId="{71369C24-D4E5-487B-98D1-FA17D8661431}" srcOrd="0" destOrd="0" presId="urn:microsoft.com/office/officeart/2005/8/layout/chart3"/>
    <dgm:cxn modelId="{B685B017-1B05-4767-B967-89CA8636E5E4}" type="presParOf" srcId="{983D0299-322D-4724-B061-4B8C01EA852E}" destId="{0BC6C984-B2C3-4047-B3A9-9FBB7B962395}" srcOrd="0" destOrd="0" presId="urn:microsoft.com/office/officeart/2005/8/layout/chart3"/>
    <dgm:cxn modelId="{25699E29-CC0D-48EF-AA67-E450C84C586E}" type="presParOf" srcId="{983D0299-322D-4724-B061-4B8C01EA852E}" destId="{7E197A32-5FCB-4A66-9E6A-724F6CDFE534}" srcOrd="1" destOrd="0" presId="urn:microsoft.com/office/officeart/2005/8/layout/chart3"/>
    <dgm:cxn modelId="{F446C1F3-5F96-454B-A933-49DE4E1CEEE3}" type="presParOf" srcId="{983D0299-322D-4724-B061-4B8C01EA852E}" destId="{BE9F2955-BDB3-453D-9B7B-DC2C77A7FB26}" srcOrd="2" destOrd="0" presId="urn:microsoft.com/office/officeart/2005/8/layout/chart3"/>
    <dgm:cxn modelId="{15B09A2F-4577-4054-8446-5CB80B312CEE}" type="presParOf" srcId="{983D0299-322D-4724-B061-4B8C01EA852E}" destId="{57588D13-238D-4268-A4AE-0B961860C8D5}" srcOrd="3" destOrd="0" presId="urn:microsoft.com/office/officeart/2005/8/layout/chart3"/>
    <dgm:cxn modelId="{B81EC8DB-F1EB-4E38-BFB8-7AD1D23800B1}" type="presParOf" srcId="{983D0299-322D-4724-B061-4B8C01EA852E}" destId="{71369C24-D4E5-487B-98D1-FA17D8661431}" srcOrd="4" destOrd="0" presId="urn:microsoft.com/office/officeart/2005/8/layout/chart3"/>
    <dgm:cxn modelId="{E8A68025-8B72-41FA-9F20-38A825E1EFB5}" type="presParOf" srcId="{983D0299-322D-4724-B061-4B8C01EA852E}" destId="{FBFD29C7-2FEF-4846-9CB6-2EC163DD856C}" srcOrd="5" destOrd="0" presId="urn:microsoft.com/office/officeart/2005/8/layout/chart3"/>
    <dgm:cxn modelId="{8A313CF9-9E48-4603-A67F-7282D8484E57}" type="presParOf" srcId="{983D0299-322D-4724-B061-4B8C01EA852E}" destId="{B3E01720-F271-40DA-8EC7-1D4DF7A3042D}" srcOrd="6" destOrd="0" presId="urn:microsoft.com/office/officeart/2005/8/layout/chart3"/>
    <dgm:cxn modelId="{FEBBAA13-EE9A-4895-B526-DD194A697621}" type="presParOf" srcId="{983D0299-322D-4724-B061-4B8C01EA852E}" destId="{EE9CAE17-E5E1-4022-9556-D14EF44F5EA5}" srcOrd="7" destOrd="0" presId="urn:microsoft.com/office/officeart/2005/8/layout/chart3"/>
    <dgm:cxn modelId="{AC813B11-ECFE-423D-B239-32D3BC6B50BA}" type="presParOf" srcId="{983D0299-322D-4724-B061-4B8C01EA852E}" destId="{EC8440E6-88B5-437A-85AE-7E84261889B7}" srcOrd="8" destOrd="0" presId="urn:microsoft.com/office/officeart/2005/8/layout/chart3"/>
    <dgm:cxn modelId="{6E0D48DD-CF89-415A-967F-6DEE974758FE}" type="presParOf" srcId="{983D0299-322D-4724-B061-4B8C01EA852E}" destId="{0888919C-82D5-4FEF-B468-3B39BADB65D1}" srcOrd="9" destOrd="0" presId="urn:microsoft.com/office/officeart/2005/8/layout/char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3907DED1-F842-47BD-B0FC-CAC84793F7FB}" type="doc">
      <dgm:prSet loTypeId="urn:microsoft.com/office/officeart/2005/8/layout/chart3" loCatId="cycle" qsTypeId="urn:microsoft.com/office/officeart/2005/8/quickstyle/simple2" qsCatId="simple" csTypeId="urn:microsoft.com/office/officeart/2005/8/colors/accent3_2" csCatId="accent3" phldr="1"/>
      <dgm:spPr/>
    </dgm:pt>
    <dgm:pt modelId="{26F8AE1A-6D5A-42A2-80DF-798835546BDF}">
      <dgm:prSet phldrT="[Text]" custT="1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US" sz="2200" dirty="0"/>
            <a:t>Broad Analysis</a:t>
          </a:r>
        </a:p>
      </dgm:t>
    </dgm:pt>
    <dgm:pt modelId="{407E0012-7F38-467E-B7D6-95F0014A54F5}" type="parTrans" cxnId="{638B5082-EA48-4099-AA6A-85BB4FBE37C1}">
      <dgm:prSet/>
      <dgm:spPr/>
      <dgm:t>
        <a:bodyPr/>
        <a:lstStyle/>
        <a:p>
          <a:endParaRPr lang="en-US" sz="2200"/>
        </a:p>
      </dgm:t>
    </dgm:pt>
    <dgm:pt modelId="{E018BDB5-07CD-47BC-8EEC-44533808EAA3}" type="sibTrans" cxnId="{638B5082-EA48-4099-AA6A-85BB4FBE37C1}">
      <dgm:prSet/>
      <dgm:spPr/>
      <dgm:t>
        <a:bodyPr/>
        <a:lstStyle/>
        <a:p>
          <a:endParaRPr lang="en-US" sz="2200"/>
        </a:p>
      </dgm:t>
    </dgm:pt>
    <dgm:pt modelId="{C1C96409-F9D2-49CA-BE43-E16C7A459A49}">
      <dgm:prSet phldrT="[Text]" custT="1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US" sz="2200" dirty="0"/>
            <a:t>Influenced Cell Lines and Genes</a:t>
          </a:r>
        </a:p>
      </dgm:t>
    </dgm:pt>
    <dgm:pt modelId="{AE364CE1-A083-4CFE-AC6F-BDC38DA86ECC}" type="parTrans" cxnId="{F4C0535D-1D22-4E66-979C-302EAF072D0F}">
      <dgm:prSet/>
      <dgm:spPr/>
      <dgm:t>
        <a:bodyPr/>
        <a:lstStyle/>
        <a:p>
          <a:endParaRPr lang="en-US" sz="2200"/>
        </a:p>
      </dgm:t>
    </dgm:pt>
    <dgm:pt modelId="{50208148-A7BA-4AD9-BF54-800E20335AB3}" type="sibTrans" cxnId="{F4C0535D-1D22-4E66-979C-302EAF072D0F}">
      <dgm:prSet/>
      <dgm:spPr/>
      <dgm:t>
        <a:bodyPr/>
        <a:lstStyle/>
        <a:p>
          <a:endParaRPr lang="en-US" sz="2200"/>
        </a:p>
      </dgm:t>
    </dgm:pt>
    <dgm:pt modelId="{10A968D0-0D10-4B50-BC3B-0F1A0FC1656F}">
      <dgm:prSet phldrT="[Text]" custT="1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US" sz="2200" dirty="0"/>
            <a:t>Correlation with cell proliferation</a:t>
          </a:r>
        </a:p>
      </dgm:t>
    </dgm:pt>
    <dgm:pt modelId="{E0649203-8ED5-4ECE-A4B3-1074A1A0FF19}" type="parTrans" cxnId="{E2F4CB3D-2FB3-4AAD-B4AC-3FB1460B007D}">
      <dgm:prSet/>
      <dgm:spPr/>
      <dgm:t>
        <a:bodyPr/>
        <a:lstStyle/>
        <a:p>
          <a:endParaRPr lang="en-US" sz="2200"/>
        </a:p>
      </dgm:t>
    </dgm:pt>
    <dgm:pt modelId="{2A9DDBA9-459F-49F3-9F1D-E1F32EC2B010}" type="sibTrans" cxnId="{E2F4CB3D-2FB3-4AAD-B4AC-3FB1460B007D}">
      <dgm:prSet/>
      <dgm:spPr/>
      <dgm:t>
        <a:bodyPr/>
        <a:lstStyle/>
        <a:p>
          <a:endParaRPr lang="en-US" sz="2200"/>
        </a:p>
      </dgm:t>
    </dgm:pt>
    <dgm:pt modelId="{4FA65795-6E42-41AF-9E03-055A27EA2FC8}">
      <dgm:prSet phldrT="[Text]" custT="1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US" sz="2200" dirty="0"/>
            <a:t>Influenced Pathways</a:t>
          </a:r>
        </a:p>
      </dgm:t>
    </dgm:pt>
    <dgm:pt modelId="{CB0EA2CD-CB70-49F5-AF56-CB52D7643C69}" type="parTrans" cxnId="{73598052-B75C-4B47-9277-4EC2971BE97E}">
      <dgm:prSet/>
      <dgm:spPr/>
      <dgm:t>
        <a:bodyPr/>
        <a:lstStyle/>
        <a:p>
          <a:endParaRPr lang="en-US" sz="2200"/>
        </a:p>
      </dgm:t>
    </dgm:pt>
    <dgm:pt modelId="{E973325D-366A-4001-8857-279CECCF8FD5}" type="sibTrans" cxnId="{73598052-B75C-4B47-9277-4EC2971BE97E}">
      <dgm:prSet/>
      <dgm:spPr/>
      <dgm:t>
        <a:bodyPr/>
        <a:lstStyle/>
        <a:p>
          <a:endParaRPr lang="en-US" sz="2200"/>
        </a:p>
      </dgm:t>
    </dgm:pt>
    <dgm:pt modelId="{49D45209-A993-431C-B1C0-EEE98B369A07}">
      <dgm:prSet phldrT="[Text]" custT="1"/>
      <dgm:spPr>
        <a:solidFill>
          <a:srgbClr val="E00F0A"/>
        </a:solidFill>
      </dgm:spPr>
      <dgm:t>
        <a:bodyPr/>
        <a:lstStyle/>
        <a:p>
          <a:r>
            <a:rPr lang="en-US" sz="2200" dirty="0"/>
            <a:t>Interpreting results</a:t>
          </a:r>
        </a:p>
      </dgm:t>
    </dgm:pt>
    <dgm:pt modelId="{96AE7C82-F00D-474D-829D-E767CA51BC66}" type="parTrans" cxnId="{DF38501D-86E9-498F-94AF-A7626A989DC4}">
      <dgm:prSet/>
      <dgm:spPr/>
      <dgm:t>
        <a:bodyPr/>
        <a:lstStyle/>
        <a:p>
          <a:endParaRPr lang="de-DE" sz="2200"/>
        </a:p>
      </dgm:t>
    </dgm:pt>
    <dgm:pt modelId="{25DD8252-CA9A-45A6-84B8-B179F58779D8}" type="sibTrans" cxnId="{DF38501D-86E9-498F-94AF-A7626A989DC4}">
      <dgm:prSet/>
      <dgm:spPr/>
      <dgm:t>
        <a:bodyPr/>
        <a:lstStyle/>
        <a:p>
          <a:endParaRPr lang="de-DE" sz="2200"/>
        </a:p>
      </dgm:t>
    </dgm:pt>
    <dgm:pt modelId="{983D0299-322D-4724-B061-4B8C01EA852E}" type="pres">
      <dgm:prSet presAssocID="{3907DED1-F842-47BD-B0FC-CAC84793F7FB}" presName="compositeShape" presStyleCnt="0">
        <dgm:presLayoutVars>
          <dgm:chMax val="7"/>
          <dgm:dir/>
          <dgm:resizeHandles val="exact"/>
        </dgm:presLayoutVars>
      </dgm:prSet>
      <dgm:spPr/>
    </dgm:pt>
    <dgm:pt modelId="{0BC6C984-B2C3-4047-B3A9-9FBB7B962395}" type="pres">
      <dgm:prSet presAssocID="{3907DED1-F842-47BD-B0FC-CAC84793F7FB}" presName="wedge1" presStyleLbl="node1" presStyleIdx="0" presStyleCnt="5" custLinFactNeighborX="-3461" custLinFactNeighborY="5080"/>
      <dgm:spPr/>
    </dgm:pt>
    <dgm:pt modelId="{7E197A32-5FCB-4A66-9E6A-724F6CDFE534}" type="pres">
      <dgm:prSet presAssocID="{3907DED1-F842-47BD-B0FC-CAC84793F7FB}" presName="wedge1Tx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BE9F2955-BDB3-453D-9B7B-DC2C77A7FB26}" type="pres">
      <dgm:prSet presAssocID="{3907DED1-F842-47BD-B0FC-CAC84793F7FB}" presName="wedge2" presStyleLbl="node1" presStyleIdx="1" presStyleCnt="5"/>
      <dgm:spPr/>
    </dgm:pt>
    <dgm:pt modelId="{57588D13-238D-4268-A4AE-0B961860C8D5}" type="pres">
      <dgm:prSet presAssocID="{3907DED1-F842-47BD-B0FC-CAC84793F7FB}" presName="wedge2Tx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1369C24-D4E5-487B-98D1-FA17D8661431}" type="pres">
      <dgm:prSet presAssocID="{3907DED1-F842-47BD-B0FC-CAC84793F7FB}" presName="wedge3" presStyleLbl="node1" presStyleIdx="2" presStyleCnt="5"/>
      <dgm:spPr/>
    </dgm:pt>
    <dgm:pt modelId="{FBFD29C7-2FEF-4846-9CB6-2EC163DD856C}" type="pres">
      <dgm:prSet presAssocID="{3907DED1-F842-47BD-B0FC-CAC84793F7FB}" presName="wedge3Tx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B3E01720-F271-40DA-8EC7-1D4DF7A3042D}" type="pres">
      <dgm:prSet presAssocID="{3907DED1-F842-47BD-B0FC-CAC84793F7FB}" presName="wedge4" presStyleLbl="node1" presStyleIdx="3" presStyleCnt="5"/>
      <dgm:spPr/>
    </dgm:pt>
    <dgm:pt modelId="{EE9CAE17-E5E1-4022-9556-D14EF44F5EA5}" type="pres">
      <dgm:prSet presAssocID="{3907DED1-F842-47BD-B0FC-CAC84793F7FB}" presName="wedge4Tx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93D58187-6464-4E73-8C7A-B69A29851653}" type="pres">
      <dgm:prSet presAssocID="{3907DED1-F842-47BD-B0FC-CAC84793F7FB}" presName="wedge5" presStyleLbl="node1" presStyleIdx="4" presStyleCnt="5"/>
      <dgm:spPr/>
    </dgm:pt>
    <dgm:pt modelId="{6B05079E-7E8F-4B13-B686-1C04E2048669}" type="pres">
      <dgm:prSet presAssocID="{3907DED1-F842-47BD-B0FC-CAC84793F7FB}" presName="wedge5Tx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2943308-ECC4-45F6-80CB-859F8B2104C3}" type="presOf" srcId="{4FA65795-6E42-41AF-9E03-055A27EA2FC8}" destId="{EE9CAE17-E5E1-4022-9556-D14EF44F5EA5}" srcOrd="1" destOrd="0" presId="urn:microsoft.com/office/officeart/2005/8/layout/chart3"/>
    <dgm:cxn modelId="{CE2FBC14-D73D-4DDB-AE07-D3D0F02EA40B}" type="presOf" srcId="{4FA65795-6E42-41AF-9E03-055A27EA2FC8}" destId="{B3E01720-F271-40DA-8EC7-1D4DF7A3042D}" srcOrd="0" destOrd="0" presId="urn:microsoft.com/office/officeart/2005/8/layout/chart3"/>
    <dgm:cxn modelId="{DF38501D-86E9-498F-94AF-A7626A989DC4}" srcId="{3907DED1-F842-47BD-B0FC-CAC84793F7FB}" destId="{49D45209-A993-431C-B1C0-EEE98B369A07}" srcOrd="4" destOrd="0" parTransId="{96AE7C82-F00D-474D-829D-E767CA51BC66}" sibTransId="{25DD8252-CA9A-45A6-84B8-B179F58779D8}"/>
    <dgm:cxn modelId="{09989A23-7F78-4427-8D60-B8A798A132C5}" type="presOf" srcId="{26F8AE1A-6D5A-42A2-80DF-798835546BDF}" destId="{7E197A32-5FCB-4A66-9E6A-724F6CDFE534}" srcOrd="1" destOrd="0" presId="urn:microsoft.com/office/officeart/2005/8/layout/chart3"/>
    <dgm:cxn modelId="{4390EC2E-6D34-4BD8-85F1-DFFE3FA6C4E7}" type="presOf" srcId="{49D45209-A993-431C-B1C0-EEE98B369A07}" destId="{6B05079E-7E8F-4B13-B686-1C04E2048669}" srcOrd="1" destOrd="0" presId="urn:microsoft.com/office/officeart/2005/8/layout/chart3"/>
    <dgm:cxn modelId="{EC72923D-2DA4-484F-8A10-CBAB9CA7F090}" type="presOf" srcId="{C1C96409-F9D2-49CA-BE43-E16C7A459A49}" destId="{57588D13-238D-4268-A4AE-0B961860C8D5}" srcOrd="1" destOrd="0" presId="urn:microsoft.com/office/officeart/2005/8/layout/chart3"/>
    <dgm:cxn modelId="{E2F4CB3D-2FB3-4AAD-B4AC-3FB1460B007D}" srcId="{3907DED1-F842-47BD-B0FC-CAC84793F7FB}" destId="{10A968D0-0D10-4B50-BC3B-0F1A0FC1656F}" srcOrd="2" destOrd="0" parTransId="{E0649203-8ED5-4ECE-A4B3-1074A1A0FF19}" sibTransId="{2A9DDBA9-459F-49F3-9F1D-E1F32EC2B010}"/>
    <dgm:cxn modelId="{F4C0535D-1D22-4E66-979C-302EAF072D0F}" srcId="{3907DED1-F842-47BD-B0FC-CAC84793F7FB}" destId="{C1C96409-F9D2-49CA-BE43-E16C7A459A49}" srcOrd="1" destOrd="0" parTransId="{AE364CE1-A083-4CFE-AC6F-BDC38DA86ECC}" sibTransId="{50208148-A7BA-4AD9-BF54-800E20335AB3}"/>
    <dgm:cxn modelId="{A23C775D-0D51-45B7-8566-5D208BB8AE48}" type="presOf" srcId="{49D45209-A993-431C-B1C0-EEE98B369A07}" destId="{93D58187-6464-4E73-8C7A-B69A29851653}" srcOrd="0" destOrd="0" presId="urn:microsoft.com/office/officeart/2005/8/layout/chart3"/>
    <dgm:cxn modelId="{73598052-B75C-4B47-9277-4EC2971BE97E}" srcId="{3907DED1-F842-47BD-B0FC-CAC84793F7FB}" destId="{4FA65795-6E42-41AF-9E03-055A27EA2FC8}" srcOrd="3" destOrd="0" parTransId="{CB0EA2CD-CB70-49F5-AF56-CB52D7643C69}" sibTransId="{E973325D-366A-4001-8857-279CECCF8FD5}"/>
    <dgm:cxn modelId="{638B5082-EA48-4099-AA6A-85BB4FBE37C1}" srcId="{3907DED1-F842-47BD-B0FC-CAC84793F7FB}" destId="{26F8AE1A-6D5A-42A2-80DF-798835546BDF}" srcOrd="0" destOrd="0" parTransId="{407E0012-7F38-467E-B7D6-95F0014A54F5}" sibTransId="{E018BDB5-07CD-47BC-8EEC-44533808EAA3}"/>
    <dgm:cxn modelId="{EE788693-884C-48EF-8E27-80F21704FE93}" type="presOf" srcId="{26F8AE1A-6D5A-42A2-80DF-798835546BDF}" destId="{0BC6C984-B2C3-4047-B3A9-9FBB7B962395}" srcOrd="0" destOrd="0" presId="urn:microsoft.com/office/officeart/2005/8/layout/chart3"/>
    <dgm:cxn modelId="{57756FB9-291E-4845-B496-5A9F2B5F2E7F}" type="presOf" srcId="{C1C96409-F9D2-49CA-BE43-E16C7A459A49}" destId="{BE9F2955-BDB3-453D-9B7B-DC2C77A7FB26}" srcOrd="0" destOrd="0" presId="urn:microsoft.com/office/officeart/2005/8/layout/chart3"/>
    <dgm:cxn modelId="{F57CBBBE-E5AC-4B86-BB51-88C33CCB51ED}" type="presOf" srcId="{3907DED1-F842-47BD-B0FC-CAC84793F7FB}" destId="{983D0299-322D-4724-B061-4B8C01EA852E}" srcOrd="0" destOrd="0" presId="urn:microsoft.com/office/officeart/2005/8/layout/chart3"/>
    <dgm:cxn modelId="{D0C826DF-4974-494F-A34E-E69DA277115D}" type="presOf" srcId="{10A968D0-0D10-4B50-BC3B-0F1A0FC1656F}" destId="{71369C24-D4E5-487B-98D1-FA17D8661431}" srcOrd="0" destOrd="0" presId="urn:microsoft.com/office/officeart/2005/8/layout/chart3"/>
    <dgm:cxn modelId="{23F1F2EC-1A64-4FA0-B0AA-3FAA82F8BC05}" type="presOf" srcId="{10A968D0-0D10-4B50-BC3B-0F1A0FC1656F}" destId="{FBFD29C7-2FEF-4846-9CB6-2EC163DD856C}" srcOrd="1" destOrd="0" presId="urn:microsoft.com/office/officeart/2005/8/layout/chart3"/>
    <dgm:cxn modelId="{B685B017-1B05-4767-B967-89CA8636E5E4}" type="presParOf" srcId="{983D0299-322D-4724-B061-4B8C01EA852E}" destId="{0BC6C984-B2C3-4047-B3A9-9FBB7B962395}" srcOrd="0" destOrd="0" presId="urn:microsoft.com/office/officeart/2005/8/layout/chart3"/>
    <dgm:cxn modelId="{25699E29-CC0D-48EF-AA67-E450C84C586E}" type="presParOf" srcId="{983D0299-322D-4724-B061-4B8C01EA852E}" destId="{7E197A32-5FCB-4A66-9E6A-724F6CDFE534}" srcOrd="1" destOrd="0" presId="urn:microsoft.com/office/officeart/2005/8/layout/chart3"/>
    <dgm:cxn modelId="{F446C1F3-5F96-454B-A933-49DE4E1CEEE3}" type="presParOf" srcId="{983D0299-322D-4724-B061-4B8C01EA852E}" destId="{BE9F2955-BDB3-453D-9B7B-DC2C77A7FB26}" srcOrd="2" destOrd="0" presId="urn:microsoft.com/office/officeart/2005/8/layout/chart3"/>
    <dgm:cxn modelId="{15B09A2F-4577-4054-8446-5CB80B312CEE}" type="presParOf" srcId="{983D0299-322D-4724-B061-4B8C01EA852E}" destId="{57588D13-238D-4268-A4AE-0B961860C8D5}" srcOrd="3" destOrd="0" presId="urn:microsoft.com/office/officeart/2005/8/layout/chart3"/>
    <dgm:cxn modelId="{B81EC8DB-F1EB-4E38-BFB8-7AD1D23800B1}" type="presParOf" srcId="{983D0299-322D-4724-B061-4B8C01EA852E}" destId="{71369C24-D4E5-487B-98D1-FA17D8661431}" srcOrd="4" destOrd="0" presId="urn:microsoft.com/office/officeart/2005/8/layout/chart3"/>
    <dgm:cxn modelId="{E8A68025-8B72-41FA-9F20-38A825E1EFB5}" type="presParOf" srcId="{983D0299-322D-4724-B061-4B8C01EA852E}" destId="{FBFD29C7-2FEF-4846-9CB6-2EC163DD856C}" srcOrd="5" destOrd="0" presId="urn:microsoft.com/office/officeart/2005/8/layout/chart3"/>
    <dgm:cxn modelId="{8A313CF9-9E48-4603-A67F-7282D8484E57}" type="presParOf" srcId="{983D0299-322D-4724-B061-4B8C01EA852E}" destId="{B3E01720-F271-40DA-8EC7-1D4DF7A3042D}" srcOrd="6" destOrd="0" presId="urn:microsoft.com/office/officeart/2005/8/layout/chart3"/>
    <dgm:cxn modelId="{FEBBAA13-EE9A-4895-B526-DD194A697621}" type="presParOf" srcId="{983D0299-322D-4724-B061-4B8C01EA852E}" destId="{EE9CAE17-E5E1-4022-9556-D14EF44F5EA5}" srcOrd="7" destOrd="0" presId="urn:microsoft.com/office/officeart/2005/8/layout/chart3"/>
    <dgm:cxn modelId="{18D004B7-8CB6-4667-8DC3-7B23A479EF7E}" type="presParOf" srcId="{983D0299-322D-4724-B061-4B8C01EA852E}" destId="{93D58187-6464-4E73-8C7A-B69A29851653}" srcOrd="8" destOrd="0" presId="urn:microsoft.com/office/officeart/2005/8/layout/chart3"/>
    <dgm:cxn modelId="{C76808AA-776C-4167-8533-124E3E22C00D}" type="presParOf" srcId="{983D0299-322D-4724-B061-4B8C01EA852E}" destId="{6B05079E-7E8F-4B13-B686-1C04E2048669}" srcOrd="9" destOrd="0" presId="urn:microsoft.com/office/officeart/2005/8/layout/char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9AC5B50F-C4AE-4D0E-B2BD-11E0C86CEF1A}" type="doc">
      <dgm:prSet loTypeId="urn:microsoft.com/office/officeart/2008/layout/HexagonCluster" loCatId="relationship" qsTypeId="urn:microsoft.com/office/officeart/2005/8/quickstyle/3d4" qsCatId="3D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17E6DA24-2A90-413D-AA36-61C3D7BF2153}">
      <dgm:prSet phldrT="[Text]" custT="1"/>
      <dgm:spPr>
        <a:solidFill>
          <a:schemeClr val="bg2">
            <a:lumMod val="50000"/>
          </a:schemeClr>
        </a:solidFill>
      </dgm:spPr>
      <dgm:t>
        <a:bodyPr/>
        <a:lstStyle/>
        <a:p>
          <a:r>
            <a:rPr lang="en-US" sz="1600"/>
            <a:t>15 drugs </a:t>
          </a:r>
          <a:r>
            <a:rPr lang="en-US" sz="1600">
              <a:sym typeface="Wingdings" panose="05000000000000000000" pitchFamily="2" charset="2"/>
            </a:rPr>
            <a:t> </a:t>
          </a:r>
          <a:r>
            <a:rPr lang="en-US" sz="1600"/>
            <a:t>Erlotinib</a:t>
          </a:r>
          <a:endParaRPr lang="en-US" sz="1600" dirty="0"/>
        </a:p>
      </dgm:t>
    </dgm:pt>
    <dgm:pt modelId="{D1FE15C3-ED6D-4BE3-A962-F9D778394500}" type="parTrans" cxnId="{D31912C1-015E-420F-9BEE-20F5312A143C}">
      <dgm:prSet/>
      <dgm:spPr/>
      <dgm:t>
        <a:bodyPr/>
        <a:lstStyle/>
        <a:p>
          <a:endParaRPr lang="en-US"/>
        </a:p>
      </dgm:t>
    </dgm:pt>
    <dgm:pt modelId="{551B5005-5F3D-4BAB-93BE-D29AE47BF4BE}" type="sibTrans" cxnId="{D31912C1-015E-420F-9BEE-20F5312A143C}">
      <dgm:prSet/>
      <dgm:spPr>
        <a:blipFill rotWithShape="1">
          <a:blip xmlns:r="http://schemas.openxmlformats.org/officeDocument/2006/relationships" r:embed="rId1"/>
          <a:srcRect/>
          <a:stretch>
            <a:fillRect l="-3000" r="-3000"/>
          </a:stretch>
        </a:blipFill>
      </dgm:spPr>
      <dgm:t>
        <a:bodyPr/>
        <a:lstStyle/>
        <a:p>
          <a:endParaRPr lang="en-US"/>
        </a:p>
      </dgm:t>
    </dgm:pt>
    <dgm:pt modelId="{81A7F299-E3BB-4D9B-9902-D2DF41752F48}">
      <dgm:prSet custT="1"/>
      <dgm:spPr>
        <a:solidFill>
          <a:schemeClr val="bg2">
            <a:lumMod val="50000"/>
          </a:schemeClr>
        </a:solidFill>
      </dgm:spPr>
      <dgm:t>
        <a:bodyPr/>
        <a:lstStyle/>
        <a:p>
          <a:r>
            <a:rPr lang="en-US" sz="1600" dirty="0"/>
            <a:t>2 concentrations  ( </a:t>
          </a:r>
          <a:r>
            <a:rPr lang="en-US" sz="1600" dirty="0" err="1"/>
            <a:t>c</a:t>
          </a:r>
          <a:r>
            <a:rPr lang="en-US" sz="1600" baseline="-25000" dirty="0" err="1"/>
            <a:t>max</a:t>
          </a:r>
          <a:r>
            <a:rPr lang="en-US" sz="1600" dirty="0"/>
            <a:t> , GI</a:t>
          </a:r>
          <a:r>
            <a:rPr lang="en-US" sz="1600" baseline="-25000" dirty="0"/>
            <a:t>50</a:t>
          </a:r>
          <a:r>
            <a:rPr lang="en-US" sz="1600" dirty="0"/>
            <a:t>)</a:t>
          </a:r>
        </a:p>
      </dgm:t>
    </dgm:pt>
    <dgm:pt modelId="{697BEF2B-0D55-4ED5-8368-20FDEF3F5B79}" type="sibTrans" cxnId="{5952D73A-D155-40CD-9593-305DB8D13697}">
      <dgm:prSet/>
      <dgm:spPr>
        <a:blipFill rotWithShape="1">
          <a:blip xmlns:r="http://schemas.openxmlformats.org/officeDocument/2006/relationships" r:embed="rId2"/>
          <a:srcRect/>
          <a:stretch>
            <a:fillRect l="-4000" r="-4000"/>
          </a:stretch>
        </a:blipFill>
      </dgm:spPr>
      <dgm:t>
        <a:bodyPr/>
        <a:lstStyle/>
        <a:p>
          <a:endParaRPr lang="en-US"/>
        </a:p>
      </dgm:t>
    </dgm:pt>
    <dgm:pt modelId="{D4806E4F-77EE-4901-8DC7-CA32F5E408FE}" type="parTrans" cxnId="{5952D73A-D155-40CD-9593-305DB8D13697}">
      <dgm:prSet/>
      <dgm:spPr/>
      <dgm:t>
        <a:bodyPr/>
        <a:lstStyle/>
        <a:p>
          <a:endParaRPr lang="en-US"/>
        </a:p>
      </dgm:t>
    </dgm:pt>
    <dgm:pt modelId="{C0BBA384-35E0-4633-BBDC-F7FEDD1503D8}">
      <dgm:prSet custT="1"/>
      <dgm:spPr>
        <a:solidFill>
          <a:schemeClr val="bg2">
            <a:lumMod val="50000"/>
          </a:schemeClr>
        </a:solidFill>
      </dgm:spPr>
      <dgm:t>
        <a:bodyPr/>
        <a:lstStyle/>
        <a:p>
          <a:r>
            <a:rPr lang="en-US" sz="1600" dirty="0"/>
            <a:t>12,704 genes</a:t>
          </a:r>
        </a:p>
      </dgm:t>
    </dgm:pt>
    <dgm:pt modelId="{B7306B36-C1AC-41EE-AC26-1359D008301A}" type="sibTrans" cxnId="{54F7F381-9673-4DF8-9700-CB27C5FBD685}">
      <dgm:prSet/>
      <dgm:spPr>
        <a:blipFill rotWithShape="1">
          <a:blip xmlns:r="http://schemas.openxmlformats.org/officeDocument/2006/relationships" r:embed="rId3"/>
          <a:srcRect/>
          <a:stretch>
            <a:fillRect l="-44000" r="-44000"/>
          </a:stretch>
        </a:blipFill>
      </dgm:spPr>
      <dgm:t>
        <a:bodyPr/>
        <a:lstStyle/>
        <a:p>
          <a:endParaRPr lang="en-US"/>
        </a:p>
      </dgm:t>
    </dgm:pt>
    <dgm:pt modelId="{5051D12E-BC3C-4AE1-8454-09FCB21FB29B}" type="parTrans" cxnId="{54F7F381-9673-4DF8-9700-CB27C5FBD685}">
      <dgm:prSet/>
      <dgm:spPr/>
      <dgm:t>
        <a:bodyPr/>
        <a:lstStyle/>
        <a:p>
          <a:endParaRPr lang="en-US"/>
        </a:p>
      </dgm:t>
    </dgm:pt>
    <dgm:pt modelId="{E21E53DB-334B-4AF0-945F-B1DF9A8223E1}">
      <dgm:prSet phldrT="[Text]" custT="1"/>
      <dgm:spPr>
        <a:solidFill>
          <a:schemeClr val="bg2">
            <a:lumMod val="50000"/>
          </a:schemeClr>
        </a:solidFill>
      </dgm:spPr>
      <dgm:t>
        <a:bodyPr/>
        <a:lstStyle/>
        <a:p>
          <a:r>
            <a:rPr lang="en-US" sz="1600" dirty="0"/>
            <a:t>NCI-60-Cell line</a:t>
          </a:r>
        </a:p>
      </dgm:t>
    </dgm:pt>
    <dgm:pt modelId="{CE6CC5BA-0BB1-42E4-B3F9-3A6DC2C6D38B}" type="sibTrans" cxnId="{96BE01C1-EF6A-4413-828D-051EC2FD3521}">
      <dgm:prSet/>
      <dgm:spPr>
        <a:blipFill dpi="0" rotWithShape="1">
          <a:blip xmlns:r="http://schemas.openxmlformats.org/officeDocument/2006/relationships" r:embed="rId4"/>
          <a:srcRect/>
          <a:stretch>
            <a:fillRect l="10239" t="-12449" r="-47821" b="-2203"/>
          </a:stretch>
        </a:blipFill>
      </dgm:spPr>
      <dgm:t>
        <a:bodyPr/>
        <a:lstStyle/>
        <a:p>
          <a:endParaRPr lang="en-US"/>
        </a:p>
      </dgm:t>
    </dgm:pt>
    <dgm:pt modelId="{F1553940-6592-40CA-AF2A-D7A99586D86E}" type="parTrans" cxnId="{96BE01C1-EF6A-4413-828D-051EC2FD3521}">
      <dgm:prSet/>
      <dgm:spPr/>
      <dgm:t>
        <a:bodyPr/>
        <a:lstStyle/>
        <a:p>
          <a:endParaRPr lang="en-US"/>
        </a:p>
      </dgm:t>
    </dgm:pt>
    <dgm:pt modelId="{2DC14B07-59AC-42F9-A4B3-DF74C923CC79}">
      <dgm:prSet custT="1"/>
      <dgm:spPr>
        <a:solidFill>
          <a:schemeClr val="bg2">
            <a:lumMod val="50000"/>
          </a:schemeClr>
        </a:solidFill>
      </dgm:spPr>
      <dgm:t>
        <a:bodyPr/>
        <a:lstStyle/>
        <a:p>
          <a:r>
            <a:rPr lang="en-GB" sz="1600" dirty="0"/>
            <a:t>Comparison untreated and treated transcriptional expression</a:t>
          </a:r>
          <a:endParaRPr lang="en-US" sz="1600" dirty="0"/>
        </a:p>
      </dgm:t>
    </dgm:pt>
    <dgm:pt modelId="{7DF5B1EA-17E4-4E3B-B7EA-E097134D578F}" type="sibTrans" cxnId="{402AF917-9DA5-48A1-BF70-64D10C84F661}">
      <dgm:prSet/>
      <dgm:spPr>
        <a:blipFill dpi="0" rotWithShape="1">
          <a:blip xmlns:r="http://schemas.openxmlformats.org/officeDocument/2006/relationships" r:embed="rId5"/>
          <a:srcRect/>
          <a:stretch>
            <a:fillRect l="-11783" t="8083" r="-217" b="-8083"/>
          </a:stretch>
        </a:blipFill>
      </dgm:spPr>
      <dgm:t>
        <a:bodyPr/>
        <a:lstStyle/>
        <a:p>
          <a:endParaRPr lang="en-US"/>
        </a:p>
      </dgm:t>
    </dgm:pt>
    <dgm:pt modelId="{82D438C9-AAAB-475F-BE3C-F1CE4DA5337B}" type="parTrans" cxnId="{402AF917-9DA5-48A1-BF70-64D10C84F661}">
      <dgm:prSet/>
      <dgm:spPr/>
      <dgm:t>
        <a:bodyPr/>
        <a:lstStyle/>
        <a:p>
          <a:endParaRPr lang="en-US"/>
        </a:p>
      </dgm:t>
    </dgm:pt>
    <dgm:pt modelId="{1219DB0A-A625-4237-9DAA-CC241B4CEFA9}" type="pres">
      <dgm:prSet presAssocID="{9AC5B50F-C4AE-4D0E-B2BD-11E0C86CEF1A}" presName="Name0" presStyleCnt="0">
        <dgm:presLayoutVars>
          <dgm:chMax val="21"/>
          <dgm:chPref val="21"/>
        </dgm:presLayoutVars>
      </dgm:prSet>
      <dgm:spPr/>
    </dgm:pt>
    <dgm:pt modelId="{7E712777-36F7-4AE8-9DBB-0DF786B1E069}" type="pres">
      <dgm:prSet presAssocID="{17E6DA24-2A90-413D-AA36-61C3D7BF2153}" presName="text1" presStyleCnt="0"/>
      <dgm:spPr/>
    </dgm:pt>
    <dgm:pt modelId="{9CA2E530-FB0B-4186-976D-F5F992272B11}" type="pres">
      <dgm:prSet presAssocID="{17E6DA24-2A90-413D-AA36-61C3D7BF2153}" presName="textRepeatNode" presStyleLbl="alignNode1" presStyleIdx="0" presStyleCnt="5" custLinFactNeighborX="524" custLinFactNeighborY="-610">
        <dgm:presLayoutVars>
          <dgm:chMax val="0"/>
          <dgm:chPref val="0"/>
          <dgm:bulletEnabled val="1"/>
        </dgm:presLayoutVars>
      </dgm:prSet>
      <dgm:spPr/>
    </dgm:pt>
    <dgm:pt modelId="{501C1D58-A637-4A93-9950-3BC6FD243766}" type="pres">
      <dgm:prSet presAssocID="{17E6DA24-2A90-413D-AA36-61C3D7BF2153}" presName="textaccent1" presStyleCnt="0"/>
      <dgm:spPr/>
    </dgm:pt>
    <dgm:pt modelId="{D52124C2-094F-4CB5-AE7B-6BA3FC55E434}" type="pres">
      <dgm:prSet presAssocID="{17E6DA24-2A90-413D-AA36-61C3D7BF2153}" presName="accentRepeatNode" presStyleLbl="solidAlignAcc1" presStyleIdx="0" presStyleCnt="10"/>
      <dgm:spPr/>
    </dgm:pt>
    <dgm:pt modelId="{4125B2A7-22D0-44A3-9BEF-A6023092D6E9}" type="pres">
      <dgm:prSet presAssocID="{551B5005-5F3D-4BAB-93BE-D29AE47BF4BE}" presName="image1" presStyleCnt="0"/>
      <dgm:spPr/>
    </dgm:pt>
    <dgm:pt modelId="{3CF65F02-DC41-430B-A50D-43ECE1B80DE5}" type="pres">
      <dgm:prSet presAssocID="{551B5005-5F3D-4BAB-93BE-D29AE47BF4BE}" presName="imageRepeatNode" presStyleLbl="alignAcc1" presStyleIdx="0" presStyleCnt="5"/>
      <dgm:spPr/>
    </dgm:pt>
    <dgm:pt modelId="{1DBC1AB4-3E96-4191-8108-D3A56D551E46}" type="pres">
      <dgm:prSet presAssocID="{551B5005-5F3D-4BAB-93BE-D29AE47BF4BE}" presName="imageaccent1" presStyleCnt="0"/>
      <dgm:spPr/>
    </dgm:pt>
    <dgm:pt modelId="{5297F426-8606-45D2-B4ED-033D9710F649}" type="pres">
      <dgm:prSet presAssocID="{551B5005-5F3D-4BAB-93BE-D29AE47BF4BE}" presName="accentRepeatNode" presStyleLbl="solidAlignAcc1" presStyleIdx="1" presStyleCnt="10"/>
      <dgm:spPr/>
    </dgm:pt>
    <dgm:pt modelId="{408B7496-3E5B-4677-AD40-5D381F1EB3F3}" type="pres">
      <dgm:prSet presAssocID="{81A7F299-E3BB-4D9B-9902-D2DF41752F48}" presName="text2" presStyleCnt="0"/>
      <dgm:spPr/>
    </dgm:pt>
    <dgm:pt modelId="{3FB8701C-A648-4792-8FF4-822C3CD6F789}" type="pres">
      <dgm:prSet presAssocID="{81A7F299-E3BB-4D9B-9902-D2DF41752F48}" presName="textRepeatNode" presStyleLbl="alignNode1" presStyleIdx="1" presStyleCnt="5">
        <dgm:presLayoutVars>
          <dgm:chMax val="0"/>
          <dgm:chPref val="0"/>
          <dgm:bulletEnabled val="1"/>
        </dgm:presLayoutVars>
      </dgm:prSet>
      <dgm:spPr/>
    </dgm:pt>
    <dgm:pt modelId="{C5898A13-FFDB-4236-A9FD-287BA8B874FD}" type="pres">
      <dgm:prSet presAssocID="{81A7F299-E3BB-4D9B-9902-D2DF41752F48}" presName="textaccent2" presStyleCnt="0"/>
      <dgm:spPr/>
    </dgm:pt>
    <dgm:pt modelId="{8317EE77-3653-4DDB-9F06-B5E4BDA5BE0C}" type="pres">
      <dgm:prSet presAssocID="{81A7F299-E3BB-4D9B-9902-D2DF41752F48}" presName="accentRepeatNode" presStyleLbl="solidAlignAcc1" presStyleIdx="2" presStyleCnt="10"/>
      <dgm:spPr/>
    </dgm:pt>
    <dgm:pt modelId="{929FE01F-566F-4C9F-9AD0-DDF6E348DA2A}" type="pres">
      <dgm:prSet presAssocID="{697BEF2B-0D55-4ED5-8368-20FDEF3F5B79}" presName="image2" presStyleCnt="0"/>
      <dgm:spPr/>
    </dgm:pt>
    <dgm:pt modelId="{CA20BA70-BA9D-4ED0-A448-FA5463BEE04D}" type="pres">
      <dgm:prSet presAssocID="{697BEF2B-0D55-4ED5-8368-20FDEF3F5B79}" presName="imageRepeatNode" presStyleLbl="alignAcc1" presStyleIdx="1" presStyleCnt="5"/>
      <dgm:spPr/>
    </dgm:pt>
    <dgm:pt modelId="{1BE36DF7-7355-4005-B211-28BB0D743B21}" type="pres">
      <dgm:prSet presAssocID="{697BEF2B-0D55-4ED5-8368-20FDEF3F5B79}" presName="imageaccent2" presStyleCnt="0"/>
      <dgm:spPr/>
    </dgm:pt>
    <dgm:pt modelId="{06266E1E-371F-45BA-AF26-14A26E1F215A}" type="pres">
      <dgm:prSet presAssocID="{697BEF2B-0D55-4ED5-8368-20FDEF3F5B79}" presName="accentRepeatNode" presStyleLbl="solidAlignAcc1" presStyleIdx="3" presStyleCnt="10"/>
      <dgm:spPr/>
    </dgm:pt>
    <dgm:pt modelId="{D0C7F250-0176-429D-A5DA-9E60667B170B}" type="pres">
      <dgm:prSet presAssocID="{C0BBA384-35E0-4633-BBDC-F7FEDD1503D8}" presName="text3" presStyleCnt="0"/>
      <dgm:spPr/>
    </dgm:pt>
    <dgm:pt modelId="{0ADAD8DF-8EDB-4086-864B-EFA418792C19}" type="pres">
      <dgm:prSet presAssocID="{C0BBA384-35E0-4633-BBDC-F7FEDD1503D8}" presName="textRepeatNode" presStyleLbl="alignNode1" presStyleIdx="2" presStyleCnt="5">
        <dgm:presLayoutVars>
          <dgm:chMax val="0"/>
          <dgm:chPref val="0"/>
          <dgm:bulletEnabled val="1"/>
        </dgm:presLayoutVars>
      </dgm:prSet>
      <dgm:spPr/>
    </dgm:pt>
    <dgm:pt modelId="{A23BBC70-578C-4C6F-A005-6A5DA952286A}" type="pres">
      <dgm:prSet presAssocID="{C0BBA384-35E0-4633-BBDC-F7FEDD1503D8}" presName="textaccent3" presStyleCnt="0"/>
      <dgm:spPr/>
    </dgm:pt>
    <dgm:pt modelId="{230F32AC-9464-4905-A59D-1B1731B50EE9}" type="pres">
      <dgm:prSet presAssocID="{C0BBA384-35E0-4633-BBDC-F7FEDD1503D8}" presName="accentRepeatNode" presStyleLbl="solidAlignAcc1" presStyleIdx="4" presStyleCnt="10"/>
      <dgm:spPr/>
    </dgm:pt>
    <dgm:pt modelId="{13F4F00E-6ADA-4607-A0F6-E86CC3AB90D5}" type="pres">
      <dgm:prSet presAssocID="{B7306B36-C1AC-41EE-AC26-1359D008301A}" presName="image3" presStyleCnt="0"/>
      <dgm:spPr/>
    </dgm:pt>
    <dgm:pt modelId="{AB9680A6-BB8E-4614-8728-07616EF4E764}" type="pres">
      <dgm:prSet presAssocID="{B7306B36-C1AC-41EE-AC26-1359D008301A}" presName="imageRepeatNode" presStyleLbl="alignAcc1" presStyleIdx="2" presStyleCnt="5"/>
      <dgm:spPr/>
    </dgm:pt>
    <dgm:pt modelId="{89B2DF5C-62B4-4974-8619-CD8EBD762453}" type="pres">
      <dgm:prSet presAssocID="{B7306B36-C1AC-41EE-AC26-1359D008301A}" presName="imageaccent3" presStyleCnt="0"/>
      <dgm:spPr/>
    </dgm:pt>
    <dgm:pt modelId="{CB91F53F-DEB9-42A6-9AD8-92F46C91197A}" type="pres">
      <dgm:prSet presAssocID="{B7306B36-C1AC-41EE-AC26-1359D008301A}" presName="accentRepeatNode" presStyleLbl="solidAlignAcc1" presStyleIdx="5" presStyleCnt="10"/>
      <dgm:spPr/>
    </dgm:pt>
    <dgm:pt modelId="{3026E6AE-07C0-482F-A411-F3EA1ABF328C}" type="pres">
      <dgm:prSet presAssocID="{E21E53DB-334B-4AF0-945F-B1DF9A8223E1}" presName="text4" presStyleCnt="0"/>
      <dgm:spPr/>
    </dgm:pt>
    <dgm:pt modelId="{55662F78-F9C6-4370-A538-39B81CA8E963}" type="pres">
      <dgm:prSet presAssocID="{E21E53DB-334B-4AF0-945F-B1DF9A8223E1}" presName="textRepeatNode" presStyleLbl="alignNode1" presStyleIdx="3" presStyleCnt="5">
        <dgm:presLayoutVars>
          <dgm:chMax val="0"/>
          <dgm:chPref val="0"/>
          <dgm:bulletEnabled val="1"/>
        </dgm:presLayoutVars>
      </dgm:prSet>
      <dgm:spPr/>
    </dgm:pt>
    <dgm:pt modelId="{9320C614-9D82-4F9A-B752-A14C2B54A6D3}" type="pres">
      <dgm:prSet presAssocID="{E21E53DB-334B-4AF0-945F-B1DF9A8223E1}" presName="textaccent4" presStyleCnt="0"/>
      <dgm:spPr/>
    </dgm:pt>
    <dgm:pt modelId="{6111B3EB-018F-48C1-A548-ED0B238012FA}" type="pres">
      <dgm:prSet presAssocID="{E21E53DB-334B-4AF0-945F-B1DF9A8223E1}" presName="accentRepeatNode" presStyleLbl="solidAlignAcc1" presStyleIdx="6" presStyleCnt="10"/>
      <dgm:spPr/>
    </dgm:pt>
    <dgm:pt modelId="{BCC48255-EFCA-408F-ABEF-0B65601FAEC4}" type="pres">
      <dgm:prSet presAssocID="{CE6CC5BA-0BB1-42E4-B3F9-3A6DC2C6D38B}" presName="image4" presStyleCnt="0"/>
      <dgm:spPr/>
    </dgm:pt>
    <dgm:pt modelId="{E88CD022-85A9-4D1A-8901-227A1F1F5315}" type="pres">
      <dgm:prSet presAssocID="{CE6CC5BA-0BB1-42E4-B3F9-3A6DC2C6D38B}" presName="imageRepeatNode" presStyleLbl="alignAcc1" presStyleIdx="3" presStyleCnt="5" custLinFactNeighborX="578" custLinFactNeighborY="-2021"/>
      <dgm:spPr/>
    </dgm:pt>
    <dgm:pt modelId="{EA0F2110-2DC2-41A1-B3CD-337ABBFCE172}" type="pres">
      <dgm:prSet presAssocID="{CE6CC5BA-0BB1-42E4-B3F9-3A6DC2C6D38B}" presName="imageaccent4" presStyleCnt="0"/>
      <dgm:spPr/>
    </dgm:pt>
    <dgm:pt modelId="{88BDFDDA-700C-4B82-809A-FC74302400AD}" type="pres">
      <dgm:prSet presAssocID="{CE6CC5BA-0BB1-42E4-B3F9-3A6DC2C6D38B}" presName="accentRepeatNode" presStyleLbl="solidAlignAcc1" presStyleIdx="7" presStyleCnt="10"/>
      <dgm:spPr/>
    </dgm:pt>
    <dgm:pt modelId="{DDF32F12-D951-4896-8F06-B19F8AEA6413}" type="pres">
      <dgm:prSet presAssocID="{2DC14B07-59AC-42F9-A4B3-DF74C923CC79}" presName="text5" presStyleCnt="0"/>
      <dgm:spPr/>
    </dgm:pt>
    <dgm:pt modelId="{CE52ECE2-509A-4591-8D96-933F331FD51D}" type="pres">
      <dgm:prSet presAssocID="{2DC14B07-59AC-42F9-A4B3-DF74C923CC79}" presName="textRepeatNode" presStyleLbl="alignNode1" presStyleIdx="4" presStyleCnt="5">
        <dgm:presLayoutVars>
          <dgm:chMax val="0"/>
          <dgm:chPref val="0"/>
          <dgm:bulletEnabled val="1"/>
        </dgm:presLayoutVars>
      </dgm:prSet>
      <dgm:spPr/>
    </dgm:pt>
    <dgm:pt modelId="{37265A56-EB0E-4940-9769-A7AB8B72EE2D}" type="pres">
      <dgm:prSet presAssocID="{2DC14B07-59AC-42F9-A4B3-DF74C923CC79}" presName="textaccent5" presStyleCnt="0"/>
      <dgm:spPr/>
    </dgm:pt>
    <dgm:pt modelId="{29DFE475-2A39-406E-86B1-2A9CBFC72243}" type="pres">
      <dgm:prSet presAssocID="{2DC14B07-59AC-42F9-A4B3-DF74C923CC79}" presName="accentRepeatNode" presStyleLbl="solidAlignAcc1" presStyleIdx="8" presStyleCnt="10"/>
      <dgm:spPr/>
    </dgm:pt>
    <dgm:pt modelId="{240DD97E-67AE-4D15-AFF0-7F747FEC244A}" type="pres">
      <dgm:prSet presAssocID="{7DF5B1EA-17E4-4E3B-B7EA-E097134D578F}" presName="image5" presStyleCnt="0"/>
      <dgm:spPr/>
    </dgm:pt>
    <dgm:pt modelId="{5A0B8F3C-793D-40A2-B2E9-29DE91C88A96}" type="pres">
      <dgm:prSet presAssocID="{7DF5B1EA-17E4-4E3B-B7EA-E097134D578F}" presName="imageRepeatNode" presStyleLbl="alignAcc1" presStyleIdx="4" presStyleCnt="5"/>
      <dgm:spPr/>
    </dgm:pt>
    <dgm:pt modelId="{A5E24362-A363-4BAB-9578-F338EC9E5C6D}" type="pres">
      <dgm:prSet presAssocID="{7DF5B1EA-17E4-4E3B-B7EA-E097134D578F}" presName="imageaccent5" presStyleCnt="0"/>
      <dgm:spPr/>
    </dgm:pt>
    <dgm:pt modelId="{BC0DCBE9-E3EC-45C3-8D28-744369E4BE8E}" type="pres">
      <dgm:prSet presAssocID="{7DF5B1EA-17E4-4E3B-B7EA-E097134D578F}" presName="accentRepeatNode" presStyleLbl="solidAlignAcc1" presStyleIdx="9" presStyleCnt="10"/>
      <dgm:spPr/>
    </dgm:pt>
  </dgm:ptLst>
  <dgm:cxnLst>
    <dgm:cxn modelId="{F4415604-122C-42EB-BAF8-5FFFF96AEB79}" type="presOf" srcId="{C0BBA384-35E0-4633-BBDC-F7FEDD1503D8}" destId="{0ADAD8DF-8EDB-4086-864B-EFA418792C19}" srcOrd="0" destOrd="0" presId="urn:microsoft.com/office/officeart/2008/layout/HexagonCluster"/>
    <dgm:cxn modelId="{A86CF012-BB8E-42F7-9B6C-C2C1C02DB08A}" type="presOf" srcId="{697BEF2B-0D55-4ED5-8368-20FDEF3F5B79}" destId="{CA20BA70-BA9D-4ED0-A448-FA5463BEE04D}" srcOrd="0" destOrd="0" presId="urn:microsoft.com/office/officeart/2008/layout/HexagonCluster"/>
    <dgm:cxn modelId="{9A349A13-C437-4B3F-9019-87473A9382A1}" type="presOf" srcId="{B7306B36-C1AC-41EE-AC26-1359D008301A}" destId="{AB9680A6-BB8E-4614-8728-07616EF4E764}" srcOrd="0" destOrd="0" presId="urn:microsoft.com/office/officeart/2008/layout/HexagonCluster"/>
    <dgm:cxn modelId="{402AF917-9DA5-48A1-BF70-64D10C84F661}" srcId="{9AC5B50F-C4AE-4D0E-B2BD-11E0C86CEF1A}" destId="{2DC14B07-59AC-42F9-A4B3-DF74C923CC79}" srcOrd="4" destOrd="0" parTransId="{82D438C9-AAAB-475F-BE3C-F1CE4DA5337B}" sibTransId="{7DF5B1EA-17E4-4E3B-B7EA-E097134D578F}"/>
    <dgm:cxn modelId="{5952D73A-D155-40CD-9593-305DB8D13697}" srcId="{9AC5B50F-C4AE-4D0E-B2BD-11E0C86CEF1A}" destId="{81A7F299-E3BB-4D9B-9902-D2DF41752F48}" srcOrd="1" destOrd="0" parTransId="{D4806E4F-77EE-4901-8DC7-CA32F5E408FE}" sibTransId="{697BEF2B-0D55-4ED5-8368-20FDEF3F5B79}"/>
    <dgm:cxn modelId="{9DAE1742-6118-4DB4-90CA-D2D6BB78492B}" type="presOf" srcId="{CE6CC5BA-0BB1-42E4-B3F9-3A6DC2C6D38B}" destId="{E88CD022-85A9-4D1A-8901-227A1F1F5315}" srcOrd="0" destOrd="0" presId="urn:microsoft.com/office/officeart/2008/layout/HexagonCluster"/>
    <dgm:cxn modelId="{B132C86C-1C0C-4DDA-856D-4CFB628E56E9}" type="presOf" srcId="{7DF5B1EA-17E4-4E3B-B7EA-E097134D578F}" destId="{5A0B8F3C-793D-40A2-B2E9-29DE91C88A96}" srcOrd="0" destOrd="0" presId="urn:microsoft.com/office/officeart/2008/layout/HexagonCluster"/>
    <dgm:cxn modelId="{89DC6455-1735-49C8-AA22-1DC65C3CCEED}" type="presOf" srcId="{9AC5B50F-C4AE-4D0E-B2BD-11E0C86CEF1A}" destId="{1219DB0A-A625-4237-9DAA-CC241B4CEFA9}" srcOrd="0" destOrd="0" presId="urn:microsoft.com/office/officeart/2008/layout/HexagonCluster"/>
    <dgm:cxn modelId="{39D49657-7C54-4A5C-9AEE-D1B0C8BC1F6E}" type="presOf" srcId="{17E6DA24-2A90-413D-AA36-61C3D7BF2153}" destId="{9CA2E530-FB0B-4186-976D-F5F992272B11}" srcOrd="0" destOrd="0" presId="urn:microsoft.com/office/officeart/2008/layout/HexagonCluster"/>
    <dgm:cxn modelId="{54F7F381-9673-4DF8-9700-CB27C5FBD685}" srcId="{9AC5B50F-C4AE-4D0E-B2BD-11E0C86CEF1A}" destId="{C0BBA384-35E0-4633-BBDC-F7FEDD1503D8}" srcOrd="2" destOrd="0" parTransId="{5051D12E-BC3C-4AE1-8454-09FCB21FB29B}" sibTransId="{B7306B36-C1AC-41EE-AC26-1359D008301A}"/>
    <dgm:cxn modelId="{DED7CD94-CA03-49F9-8D65-E054C1BB2FE6}" type="presOf" srcId="{2DC14B07-59AC-42F9-A4B3-DF74C923CC79}" destId="{CE52ECE2-509A-4591-8D96-933F331FD51D}" srcOrd="0" destOrd="0" presId="urn:microsoft.com/office/officeart/2008/layout/HexagonCluster"/>
    <dgm:cxn modelId="{585A18AA-6A05-4514-BF91-19949DFF9A19}" type="presOf" srcId="{81A7F299-E3BB-4D9B-9902-D2DF41752F48}" destId="{3FB8701C-A648-4792-8FF4-822C3CD6F789}" srcOrd="0" destOrd="0" presId="urn:microsoft.com/office/officeart/2008/layout/HexagonCluster"/>
    <dgm:cxn modelId="{85B2E9BA-6FA9-4AF1-9A97-34FBFB38A949}" type="presOf" srcId="{551B5005-5F3D-4BAB-93BE-D29AE47BF4BE}" destId="{3CF65F02-DC41-430B-A50D-43ECE1B80DE5}" srcOrd="0" destOrd="0" presId="urn:microsoft.com/office/officeart/2008/layout/HexagonCluster"/>
    <dgm:cxn modelId="{696B35C0-4B72-40EC-98CD-833AE224D5DA}" type="presOf" srcId="{E21E53DB-334B-4AF0-945F-B1DF9A8223E1}" destId="{55662F78-F9C6-4370-A538-39B81CA8E963}" srcOrd="0" destOrd="0" presId="urn:microsoft.com/office/officeart/2008/layout/HexagonCluster"/>
    <dgm:cxn modelId="{96BE01C1-EF6A-4413-828D-051EC2FD3521}" srcId="{9AC5B50F-C4AE-4D0E-B2BD-11E0C86CEF1A}" destId="{E21E53DB-334B-4AF0-945F-B1DF9A8223E1}" srcOrd="3" destOrd="0" parTransId="{F1553940-6592-40CA-AF2A-D7A99586D86E}" sibTransId="{CE6CC5BA-0BB1-42E4-B3F9-3A6DC2C6D38B}"/>
    <dgm:cxn modelId="{D31912C1-015E-420F-9BEE-20F5312A143C}" srcId="{9AC5B50F-C4AE-4D0E-B2BD-11E0C86CEF1A}" destId="{17E6DA24-2A90-413D-AA36-61C3D7BF2153}" srcOrd="0" destOrd="0" parTransId="{D1FE15C3-ED6D-4BE3-A962-F9D778394500}" sibTransId="{551B5005-5F3D-4BAB-93BE-D29AE47BF4BE}"/>
    <dgm:cxn modelId="{56BCECD3-FA65-4300-8B6F-76F5AC1CF7D6}" type="presParOf" srcId="{1219DB0A-A625-4237-9DAA-CC241B4CEFA9}" destId="{7E712777-36F7-4AE8-9DBB-0DF786B1E069}" srcOrd="0" destOrd="0" presId="urn:microsoft.com/office/officeart/2008/layout/HexagonCluster"/>
    <dgm:cxn modelId="{1A8A5D37-3F13-4E09-8927-260E5BC671F5}" type="presParOf" srcId="{7E712777-36F7-4AE8-9DBB-0DF786B1E069}" destId="{9CA2E530-FB0B-4186-976D-F5F992272B11}" srcOrd="0" destOrd="0" presId="urn:microsoft.com/office/officeart/2008/layout/HexagonCluster"/>
    <dgm:cxn modelId="{7F99DA7E-2A79-43DF-BDA1-32A868BBBD89}" type="presParOf" srcId="{1219DB0A-A625-4237-9DAA-CC241B4CEFA9}" destId="{501C1D58-A637-4A93-9950-3BC6FD243766}" srcOrd="1" destOrd="0" presId="urn:microsoft.com/office/officeart/2008/layout/HexagonCluster"/>
    <dgm:cxn modelId="{57DA1605-D16B-4AEB-B319-161369B6DE74}" type="presParOf" srcId="{501C1D58-A637-4A93-9950-3BC6FD243766}" destId="{D52124C2-094F-4CB5-AE7B-6BA3FC55E434}" srcOrd="0" destOrd="0" presId="urn:microsoft.com/office/officeart/2008/layout/HexagonCluster"/>
    <dgm:cxn modelId="{110C01D8-8472-4792-94A4-8FD194103845}" type="presParOf" srcId="{1219DB0A-A625-4237-9DAA-CC241B4CEFA9}" destId="{4125B2A7-22D0-44A3-9BEF-A6023092D6E9}" srcOrd="2" destOrd="0" presId="urn:microsoft.com/office/officeart/2008/layout/HexagonCluster"/>
    <dgm:cxn modelId="{C09E69C4-CD86-45B2-986E-31AE91B738F9}" type="presParOf" srcId="{4125B2A7-22D0-44A3-9BEF-A6023092D6E9}" destId="{3CF65F02-DC41-430B-A50D-43ECE1B80DE5}" srcOrd="0" destOrd="0" presId="urn:microsoft.com/office/officeart/2008/layout/HexagonCluster"/>
    <dgm:cxn modelId="{602F7B42-FE19-4133-B8BC-1A60113C3A5A}" type="presParOf" srcId="{1219DB0A-A625-4237-9DAA-CC241B4CEFA9}" destId="{1DBC1AB4-3E96-4191-8108-D3A56D551E46}" srcOrd="3" destOrd="0" presId="urn:microsoft.com/office/officeart/2008/layout/HexagonCluster"/>
    <dgm:cxn modelId="{B7845D1E-3E4A-4898-8590-91C1B20270FB}" type="presParOf" srcId="{1DBC1AB4-3E96-4191-8108-D3A56D551E46}" destId="{5297F426-8606-45D2-B4ED-033D9710F649}" srcOrd="0" destOrd="0" presId="urn:microsoft.com/office/officeart/2008/layout/HexagonCluster"/>
    <dgm:cxn modelId="{7658706D-954D-4FD7-9334-16E095267476}" type="presParOf" srcId="{1219DB0A-A625-4237-9DAA-CC241B4CEFA9}" destId="{408B7496-3E5B-4677-AD40-5D381F1EB3F3}" srcOrd="4" destOrd="0" presId="urn:microsoft.com/office/officeart/2008/layout/HexagonCluster"/>
    <dgm:cxn modelId="{608701D4-4EB8-4A45-BD88-B6D6249074D3}" type="presParOf" srcId="{408B7496-3E5B-4677-AD40-5D381F1EB3F3}" destId="{3FB8701C-A648-4792-8FF4-822C3CD6F789}" srcOrd="0" destOrd="0" presId="urn:microsoft.com/office/officeart/2008/layout/HexagonCluster"/>
    <dgm:cxn modelId="{AF15ADFD-B390-436D-B442-87B8A7B16248}" type="presParOf" srcId="{1219DB0A-A625-4237-9DAA-CC241B4CEFA9}" destId="{C5898A13-FFDB-4236-A9FD-287BA8B874FD}" srcOrd="5" destOrd="0" presId="urn:microsoft.com/office/officeart/2008/layout/HexagonCluster"/>
    <dgm:cxn modelId="{927D505C-815B-4D44-8901-3526CF496A4A}" type="presParOf" srcId="{C5898A13-FFDB-4236-A9FD-287BA8B874FD}" destId="{8317EE77-3653-4DDB-9F06-B5E4BDA5BE0C}" srcOrd="0" destOrd="0" presId="urn:microsoft.com/office/officeart/2008/layout/HexagonCluster"/>
    <dgm:cxn modelId="{DD041C60-FA0E-46BE-97AA-86D5C9D0CEB6}" type="presParOf" srcId="{1219DB0A-A625-4237-9DAA-CC241B4CEFA9}" destId="{929FE01F-566F-4C9F-9AD0-DDF6E348DA2A}" srcOrd="6" destOrd="0" presId="urn:microsoft.com/office/officeart/2008/layout/HexagonCluster"/>
    <dgm:cxn modelId="{E0E7077B-8BC8-48AF-8340-483D2FEFA2B3}" type="presParOf" srcId="{929FE01F-566F-4C9F-9AD0-DDF6E348DA2A}" destId="{CA20BA70-BA9D-4ED0-A448-FA5463BEE04D}" srcOrd="0" destOrd="0" presId="urn:microsoft.com/office/officeart/2008/layout/HexagonCluster"/>
    <dgm:cxn modelId="{2C00EC5F-DAA3-49DF-A1A9-9589136CE862}" type="presParOf" srcId="{1219DB0A-A625-4237-9DAA-CC241B4CEFA9}" destId="{1BE36DF7-7355-4005-B211-28BB0D743B21}" srcOrd="7" destOrd="0" presId="urn:microsoft.com/office/officeart/2008/layout/HexagonCluster"/>
    <dgm:cxn modelId="{7368EC2D-743B-4D13-8284-9D6D03462B00}" type="presParOf" srcId="{1BE36DF7-7355-4005-B211-28BB0D743B21}" destId="{06266E1E-371F-45BA-AF26-14A26E1F215A}" srcOrd="0" destOrd="0" presId="urn:microsoft.com/office/officeart/2008/layout/HexagonCluster"/>
    <dgm:cxn modelId="{5D8AC919-0C6A-4340-AB30-6D7EB3E7E5CF}" type="presParOf" srcId="{1219DB0A-A625-4237-9DAA-CC241B4CEFA9}" destId="{D0C7F250-0176-429D-A5DA-9E60667B170B}" srcOrd="8" destOrd="0" presId="urn:microsoft.com/office/officeart/2008/layout/HexagonCluster"/>
    <dgm:cxn modelId="{E35DF674-736C-44B3-8698-081732FC8069}" type="presParOf" srcId="{D0C7F250-0176-429D-A5DA-9E60667B170B}" destId="{0ADAD8DF-8EDB-4086-864B-EFA418792C19}" srcOrd="0" destOrd="0" presId="urn:microsoft.com/office/officeart/2008/layout/HexagonCluster"/>
    <dgm:cxn modelId="{5E40FC78-423B-4DCC-BF4A-98A59E8FBE4F}" type="presParOf" srcId="{1219DB0A-A625-4237-9DAA-CC241B4CEFA9}" destId="{A23BBC70-578C-4C6F-A005-6A5DA952286A}" srcOrd="9" destOrd="0" presId="urn:microsoft.com/office/officeart/2008/layout/HexagonCluster"/>
    <dgm:cxn modelId="{7E5AB907-7BFA-40C0-8C44-D6378D2B4F45}" type="presParOf" srcId="{A23BBC70-578C-4C6F-A005-6A5DA952286A}" destId="{230F32AC-9464-4905-A59D-1B1731B50EE9}" srcOrd="0" destOrd="0" presId="urn:microsoft.com/office/officeart/2008/layout/HexagonCluster"/>
    <dgm:cxn modelId="{FE7F72CF-1F6D-4EAA-BEA8-E75A5D151A76}" type="presParOf" srcId="{1219DB0A-A625-4237-9DAA-CC241B4CEFA9}" destId="{13F4F00E-6ADA-4607-A0F6-E86CC3AB90D5}" srcOrd="10" destOrd="0" presId="urn:microsoft.com/office/officeart/2008/layout/HexagonCluster"/>
    <dgm:cxn modelId="{ABB50852-A9EE-47A6-A98A-4F73A4ED3245}" type="presParOf" srcId="{13F4F00E-6ADA-4607-A0F6-E86CC3AB90D5}" destId="{AB9680A6-BB8E-4614-8728-07616EF4E764}" srcOrd="0" destOrd="0" presId="urn:microsoft.com/office/officeart/2008/layout/HexagonCluster"/>
    <dgm:cxn modelId="{ABC28074-E98E-487F-916B-21DB5900BEEC}" type="presParOf" srcId="{1219DB0A-A625-4237-9DAA-CC241B4CEFA9}" destId="{89B2DF5C-62B4-4974-8619-CD8EBD762453}" srcOrd="11" destOrd="0" presId="urn:microsoft.com/office/officeart/2008/layout/HexagonCluster"/>
    <dgm:cxn modelId="{0B5B5BC7-4960-4B53-A03E-42CE39774B02}" type="presParOf" srcId="{89B2DF5C-62B4-4974-8619-CD8EBD762453}" destId="{CB91F53F-DEB9-42A6-9AD8-92F46C91197A}" srcOrd="0" destOrd="0" presId="urn:microsoft.com/office/officeart/2008/layout/HexagonCluster"/>
    <dgm:cxn modelId="{50BFD4B2-5291-4A58-82C1-410EB3A37016}" type="presParOf" srcId="{1219DB0A-A625-4237-9DAA-CC241B4CEFA9}" destId="{3026E6AE-07C0-482F-A411-F3EA1ABF328C}" srcOrd="12" destOrd="0" presId="urn:microsoft.com/office/officeart/2008/layout/HexagonCluster"/>
    <dgm:cxn modelId="{A1CF52AD-F7EA-4D83-81FB-84996F114E1F}" type="presParOf" srcId="{3026E6AE-07C0-482F-A411-F3EA1ABF328C}" destId="{55662F78-F9C6-4370-A538-39B81CA8E963}" srcOrd="0" destOrd="0" presId="urn:microsoft.com/office/officeart/2008/layout/HexagonCluster"/>
    <dgm:cxn modelId="{C4B7255A-9B91-402A-9049-12E552511371}" type="presParOf" srcId="{1219DB0A-A625-4237-9DAA-CC241B4CEFA9}" destId="{9320C614-9D82-4F9A-B752-A14C2B54A6D3}" srcOrd="13" destOrd="0" presId="urn:microsoft.com/office/officeart/2008/layout/HexagonCluster"/>
    <dgm:cxn modelId="{43EE75B5-FDC6-408A-B650-6D001C74FCBB}" type="presParOf" srcId="{9320C614-9D82-4F9A-B752-A14C2B54A6D3}" destId="{6111B3EB-018F-48C1-A548-ED0B238012FA}" srcOrd="0" destOrd="0" presId="urn:microsoft.com/office/officeart/2008/layout/HexagonCluster"/>
    <dgm:cxn modelId="{74679AA9-5F11-4344-98F6-3D8A490B511F}" type="presParOf" srcId="{1219DB0A-A625-4237-9DAA-CC241B4CEFA9}" destId="{BCC48255-EFCA-408F-ABEF-0B65601FAEC4}" srcOrd="14" destOrd="0" presId="urn:microsoft.com/office/officeart/2008/layout/HexagonCluster"/>
    <dgm:cxn modelId="{00C80D89-3D7D-4F54-8B95-AAF7F8E8D809}" type="presParOf" srcId="{BCC48255-EFCA-408F-ABEF-0B65601FAEC4}" destId="{E88CD022-85A9-4D1A-8901-227A1F1F5315}" srcOrd="0" destOrd="0" presId="urn:microsoft.com/office/officeart/2008/layout/HexagonCluster"/>
    <dgm:cxn modelId="{56818D8A-723A-4BCD-A06D-96127FD54E2D}" type="presParOf" srcId="{1219DB0A-A625-4237-9DAA-CC241B4CEFA9}" destId="{EA0F2110-2DC2-41A1-B3CD-337ABBFCE172}" srcOrd="15" destOrd="0" presId="urn:microsoft.com/office/officeart/2008/layout/HexagonCluster"/>
    <dgm:cxn modelId="{703CDC07-1517-46DC-9970-7E096BD94F97}" type="presParOf" srcId="{EA0F2110-2DC2-41A1-B3CD-337ABBFCE172}" destId="{88BDFDDA-700C-4B82-809A-FC74302400AD}" srcOrd="0" destOrd="0" presId="urn:microsoft.com/office/officeart/2008/layout/HexagonCluster"/>
    <dgm:cxn modelId="{AE8D03EA-895E-4F85-BE34-5EA3E65341B0}" type="presParOf" srcId="{1219DB0A-A625-4237-9DAA-CC241B4CEFA9}" destId="{DDF32F12-D951-4896-8F06-B19F8AEA6413}" srcOrd="16" destOrd="0" presId="urn:microsoft.com/office/officeart/2008/layout/HexagonCluster"/>
    <dgm:cxn modelId="{34F414B4-AD4C-405E-96C8-E16618653AC6}" type="presParOf" srcId="{DDF32F12-D951-4896-8F06-B19F8AEA6413}" destId="{CE52ECE2-509A-4591-8D96-933F331FD51D}" srcOrd="0" destOrd="0" presId="urn:microsoft.com/office/officeart/2008/layout/HexagonCluster"/>
    <dgm:cxn modelId="{983A5CF9-1253-4B01-9CD9-2E0CD75D703B}" type="presParOf" srcId="{1219DB0A-A625-4237-9DAA-CC241B4CEFA9}" destId="{37265A56-EB0E-4940-9769-A7AB8B72EE2D}" srcOrd="17" destOrd="0" presId="urn:microsoft.com/office/officeart/2008/layout/HexagonCluster"/>
    <dgm:cxn modelId="{736D72DA-11DA-4835-8896-16093D0B096F}" type="presParOf" srcId="{37265A56-EB0E-4940-9769-A7AB8B72EE2D}" destId="{29DFE475-2A39-406E-86B1-2A9CBFC72243}" srcOrd="0" destOrd="0" presId="urn:microsoft.com/office/officeart/2008/layout/HexagonCluster"/>
    <dgm:cxn modelId="{FA620C4A-67EB-4C29-84AF-37706808C28C}" type="presParOf" srcId="{1219DB0A-A625-4237-9DAA-CC241B4CEFA9}" destId="{240DD97E-67AE-4D15-AFF0-7F747FEC244A}" srcOrd="18" destOrd="0" presId="urn:microsoft.com/office/officeart/2008/layout/HexagonCluster"/>
    <dgm:cxn modelId="{70413A0D-FFA7-46ED-AE41-812970C464BC}" type="presParOf" srcId="{240DD97E-67AE-4D15-AFF0-7F747FEC244A}" destId="{5A0B8F3C-793D-40A2-B2E9-29DE91C88A96}" srcOrd="0" destOrd="0" presId="urn:microsoft.com/office/officeart/2008/layout/HexagonCluster"/>
    <dgm:cxn modelId="{4C78F02C-1E79-45EB-BF3A-95DDA8AC8F21}" type="presParOf" srcId="{1219DB0A-A625-4237-9DAA-CC241B4CEFA9}" destId="{A5E24362-A363-4BAB-9578-F338EC9E5C6D}" srcOrd="19" destOrd="0" presId="urn:microsoft.com/office/officeart/2008/layout/HexagonCluster"/>
    <dgm:cxn modelId="{9CCEBCAD-2A31-48EE-9831-584EEB9B9FB3}" type="presParOf" srcId="{A5E24362-A363-4BAB-9578-F338EC9E5C6D}" destId="{BC0DCBE9-E3EC-45C3-8D28-744369E4BE8E}" srcOrd="0" destOrd="0" presId="urn:microsoft.com/office/officeart/2008/layout/HexagonCluster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593043-1DB4-48C3-9E50-C7BCB0E96A5C}">
      <dsp:nvSpPr>
        <dsp:cNvPr id="0" name=""/>
        <dsp:cNvSpPr/>
      </dsp:nvSpPr>
      <dsp:spPr>
        <a:xfrm>
          <a:off x="0" y="160403"/>
          <a:ext cx="5627803" cy="3517376"/>
        </a:xfrm>
        <a:prstGeom prst="swooshArrow">
          <a:avLst>
            <a:gd name="adj1" fmla="val 25000"/>
            <a:gd name="adj2" fmla="val 25000"/>
          </a:avLst>
        </a:prstGeom>
        <a:solidFill>
          <a:srgbClr val="E2000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C0568ED-F39C-4D3F-9BC4-870EEA2F6C76}">
      <dsp:nvSpPr>
        <dsp:cNvPr id="0" name=""/>
        <dsp:cNvSpPr/>
      </dsp:nvSpPr>
      <dsp:spPr>
        <a:xfrm>
          <a:off x="766947" y="2553584"/>
          <a:ext cx="146322" cy="146322"/>
        </a:xfrm>
        <a:prstGeom prst="ellipse">
          <a:avLst/>
        </a:prstGeom>
        <a:solidFill>
          <a:schemeClr val="bg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CC6110-C01E-4A0D-ADD8-A208B3CC2B09}">
      <dsp:nvSpPr>
        <dsp:cNvPr id="0" name=""/>
        <dsp:cNvSpPr/>
      </dsp:nvSpPr>
      <dsp:spPr>
        <a:xfrm rot="19019630">
          <a:off x="11084" y="1823696"/>
          <a:ext cx="2497683" cy="10165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7533" tIns="0" rIns="0" bIns="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Plot GI50 vs FC</a:t>
          </a:r>
        </a:p>
      </dsp:txBody>
      <dsp:txXfrm>
        <a:off x="11084" y="1823696"/>
        <a:ext cx="2497683" cy="1016521"/>
      </dsp:txXfrm>
    </dsp:sp>
    <dsp:sp modelId="{2EEAAB3B-E708-41ED-91D7-BC3A8C87ED48}">
      <dsp:nvSpPr>
        <dsp:cNvPr id="0" name=""/>
        <dsp:cNvSpPr/>
      </dsp:nvSpPr>
      <dsp:spPr>
        <a:xfrm>
          <a:off x="2032421" y="1646758"/>
          <a:ext cx="264506" cy="264506"/>
        </a:xfrm>
        <a:prstGeom prst="ellipse">
          <a:avLst/>
        </a:prstGeom>
        <a:solidFill>
          <a:schemeClr val="bg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4CEBD3-41EB-4867-B7AB-7BA626156762}">
      <dsp:nvSpPr>
        <dsp:cNvPr id="0" name=""/>
        <dsp:cNvSpPr/>
      </dsp:nvSpPr>
      <dsp:spPr>
        <a:xfrm rot="20595890">
          <a:off x="2055930" y="1609385"/>
          <a:ext cx="1350672" cy="19134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157" tIns="0" rIns="0" bIns="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 dirty="0"/>
        </a:p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Linear regression</a:t>
          </a:r>
        </a:p>
      </dsp:txBody>
      <dsp:txXfrm>
        <a:off x="2055930" y="1609385"/>
        <a:ext cx="1350672" cy="1913453"/>
      </dsp:txXfrm>
    </dsp:sp>
    <dsp:sp modelId="{D4BCCA70-44A3-4400-9514-DD922C9A040C}">
      <dsp:nvSpPr>
        <dsp:cNvPr id="0" name=""/>
        <dsp:cNvSpPr/>
      </dsp:nvSpPr>
      <dsp:spPr>
        <a:xfrm>
          <a:off x="3575077" y="1061439"/>
          <a:ext cx="365807" cy="365807"/>
        </a:xfrm>
        <a:prstGeom prst="ellipse">
          <a:avLst/>
        </a:prstGeom>
        <a:solidFill>
          <a:schemeClr val="bg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BAFBA73-D6F3-4119-99FE-F0D1F7023779}">
      <dsp:nvSpPr>
        <dsp:cNvPr id="0" name=""/>
        <dsp:cNvSpPr/>
      </dsp:nvSpPr>
      <dsp:spPr>
        <a:xfrm rot="21052846">
          <a:off x="3370716" y="204970"/>
          <a:ext cx="1350672" cy="24445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3834" tIns="0" rIns="0" bIns="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Pearson Correlation</a:t>
          </a:r>
        </a:p>
      </dsp:txBody>
      <dsp:txXfrm>
        <a:off x="3370716" y="204970"/>
        <a:ext cx="1350672" cy="244457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C6C984-B2C3-4047-B3A9-9FBB7B962395}">
      <dsp:nvSpPr>
        <dsp:cNvPr id="0" name=""/>
        <dsp:cNvSpPr/>
      </dsp:nvSpPr>
      <dsp:spPr>
        <a:xfrm>
          <a:off x="4147218" y="375839"/>
          <a:ext cx="5283766" cy="5283766"/>
        </a:xfrm>
        <a:prstGeom prst="pie">
          <a:avLst>
            <a:gd name="adj1" fmla="val 16200000"/>
            <a:gd name="adj2" fmla="val 20520000"/>
          </a:avLst>
        </a:prstGeom>
        <a:solidFill>
          <a:srgbClr val="E00F0A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Broad Analysis</a:t>
          </a:r>
        </a:p>
      </dsp:txBody>
      <dsp:txXfrm>
        <a:off x="6855777" y="1165259"/>
        <a:ext cx="1792706" cy="1226588"/>
      </dsp:txXfrm>
    </dsp:sp>
    <dsp:sp modelId="{BE9F2955-BDB3-453D-9B7B-DC2C77A7FB26}">
      <dsp:nvSpPr>
        <dsp:cNvPr id="0" name=""/>
        <dsp:cNvSpPr/>
      </dsp:nvSpPr>
      <dsp:spPr>
        <a:xfrm>
          <a:off x="3962286" y="630592"/>
          <a:ext cx="5283766" cy="5283766"/>
        </a:xfrm>
        <a:prstGeom prst="pie">
          <a:avLst>
            <a:gd name="adj1" fmla="val 20520000"/>
            <a:gd name="adj2" fmla="val 3240000"/>
          </a:avLst>
        </a:prstGeom>
        <a:solidFill>
          <a:schemeClr val="bg1">
            <a:lumMod val="7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 dirty="0"/>
        </a:p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Influenced Cell Lines and Genes</a:t>
          </a:r>
        </a:p>
      </dsp:txBody>
      <dsp:txXfrm>
        <a:off x="7415605" y="3020867"/>
        <a:ext cx="1572549" cy="1327231"/>
      </dsp:txXfrm>
    </dsp:sp>
    <dsp:sp modelId="{71369C24-D4E5-487B-98D1-FA17D8661431}">
      <dsp:nvSpPr>
        <dsp:cNvPr id="0" name=""/>
        <dsp:cNvSpPr/>
      </dsp:nvSpPr>
      <dsp:spPr>
        <a:xfrm>
          <a:off x="3962286" y="630592"/>
          <a:ext cx="5283766" cy="5283766"/>
        </a:xfrm>
        <a:prstGeom prst="pie">
          <a:avLst>
            <a:gd name="adj1" fmla="val 3240000"/>
            <a:gd name="adj2" fmla="val 7560000"/>
          </a:avLst>
        </a:prstGeom>
        <a:solidFill>
          <a:schemeClr val="bg1">
            <a:lumMod val="7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Correlation with cell proliferation</a:t>
          </a:r>
        </a:p>
      </dsp:txBody>
      <dsp:txXfrm>
        <a:off x="5660639" y="4593417"/>
        <a:ext cx="1887059" cy="1132235"/>
      </dsp:txXfrm>
    </dsp:sp>
    <dsp:sp modelId="{B3E01720-F271-40DA-8EC7-1D4DF7A3042D}">
      <dsp:nvSpPr>
        <dsp:cNvPr id="0" name=""/>
        <dsp:cNvSpPr/>
      </dsp:nvSpPr>
      <dsp:spPr>
        <a:xfrm>
          <a:off x="3962286" y="630592"/>
          <a:ext cx="5283766" cy="5283766"/>
        </a:xfrm>
        <a:prstGeom prst="pie">
          <a:avLst>
            <a:gd name="adj1" fmla="val 7560000"/>
            <a:gd name="adj2" fmla="val 11880000"/>
          </a:avLst>
        </a:prstGeom>
        <a:solidFill>
          <a:schemeClr val="bg1">
            <a:lumMod val="7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Influenced Pathways</a:t>
          </a:r>
        </a:p>
      </dsp:txBody>
      <dsp:txXfrm>
        <a:off x="4213894" y="3020867"/>
        <a:ext cx="1572549" cy="1327231"/>
      </dsp:txXfrm>
    </dsp:sp>
    <dsp:sp modelId="{A137D34A-3826-46DE-9F79-687082AAB379}">
      <dsp:nvSpPr>
        <dsp:cNvPr id="0" name=""/>
        <dsp:cNvSpPr/>
      </dsp:nvSpPr>
      <dsp:spPr>
        <a:xfrm>
          <a:off x="3962286" y="630592"/>
          <a:ext cx="5283766" cy="5283766"/>
        </a:xfrm>
        <a:prstGeom prst="pie">
          <a:avLst>
            <a:gd name="adj1" fmla="val 11880000"/>
            <a:gd name="adj2" fmla="val 16200000"/>
          </a:avLst>
        </a:prstGeom>
        <a:solidFill>
          <a:schemeClr val="bg1">
            <a:lumMod val="7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Interpreting results</a:t>
          </a:r>
        </a:p>
      </dsp:txBody>
      <dsp:txXfrm>
        <a:off x="4732835" y="1435737"/>
        <a:ext cx="1792706" cy="122658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C6C984-B2C3-4047-B3A9-9FBB7B962395}">
      <dsp:nvSpPr>
        <dsp:cNvPr id="0" name=""/>
        <dsp:cNvSpPr/>
      </dsp:nvSpPr>
      <dsp:spPr>
        <a:xfrm>
          <a:off x="3953568" y="644254"/>
          <a:ext cx="5283766" cy="5283766"/>
        </a:xfrm>
        <a:prstGeom prst="pie">
          <a:avLst>
            <a:gd name="adj1" fmla="val 16200000"/>
            <a:gd name="adj2" fmla="val 20520000"/>
          </a:avLst>
        </a:prstGeom>
        <a:solidFill>
          <a:schemeClr val="bg1">
            <a:lumMod val="7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Broad Analysis</a:t>
          </a:r>
        </a:p>
      </dsp:txBody>
      <dsp:txXfrm>
        <a:off x="6662127" y="1433674"/>
        <a:ext cx="1792706" cy="1226588"/>
      </dsp:txXfrm>
    </dsp:sp>
    <dsp:sp modelId="{BE9F2955-BDB3-453D-9B7B-DC2C77A7FB26}">
      <dsp:nvSpPr>
        <dsp:cNvPr id="0" name=""/>
        <dsp:cNvSpPr/>
      </dsp:nvSpPr>
      <dsp:spPr>
        <a:xfrm>
          <a:off x="4338807" y="770453"/>
          <a:ext cx="5283766" cy="5283766"/>
        </a:xfrm>
        <a:prstGeom prst="pie">
          <a:avLst>
            <a:gd name="adj1" fmla="val 20520000"/>
            <a:gd name="adj2" fmla="val 3240000"/>
          </a:avLst>
        </a:prstGeom>
        <a:solidFill>
          <a:srgbClr val="E00F0A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Influenced Cell Lines and genes</a:t>
          </a:r>
        </a:p>
      </dsp:txBody>
      <dsp:txXfrm>
        <a:off x="7792126" y="3160728"/>
        <a:ext cx="1572549" cy="1327231"/>
      </dsp:txXfrm>
    </dsp:sp>
    <dsp:sp modelId="{71369C24-D4E5-487B-98D1-FA17D8661431}">
      <dsp:nvSpPr>
        <dsp:cNvPr id="0" name=""/>
        <dsp:cNvSpPr/>
      </dsp:nvSpPr>
      <dsp:spPr>
        <a:xfrm>
          <a:off x="3962286" y="630592"/>
          <a:ext cx="5283766" cy="5283766"/>
        </a:xfrm>
        <a:prstGeom prst="pie">
          <a:avLst>
            <a:gd name="adj1" fmla="val 3240000"/>
            <a:gd name="adj2" fmla="val 7560000"/>
          </a:avLst>
        </a:prstGeom>
        <a:solidFill>
          <a:schemeClr val="bg1">
            <a:lumMod val="7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Correlation with cell proliferation</a:t>
          </a:r>
        </a:p>
      </dsp:txBody>
      <dsp:txXfrm>
        <a:off x="5660639" y="4593417"/>
        <a:ext cx="1887059" cy="1132235"/>
      </dsp:txXfrm>
    </dsp:sp>
    <dsp:sp modelId="{B3E01720-F271-40DA-8EC7-1D4DF7A3042D}">
      <dsp:nvSpPr>
        <dsp:cNvPr id="0" name=""/>
        <dsp:cNvSpPr/>
      </dsp:nvSpPr>
      <dsp:spPr>
        <a:xfrm>
          <a:off x="3962286" y="630592"/>
          <a:ext cx="5283766" cy="5283766"/>
        </a:xfrm>
        <a:prstGeom prst="pie">
          <a:avLst>
            <a:gd name="adj1" fmla="val 7560000"/>
            <a:gd name="adj2" fmla="val 11880000"/>
          </a:avLst>
        </a:prstGeom>
        <a:solidFill>
          <a:schemeClr val="bg1">
            <a:lumMod val="7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Influenced Pathways</a:t>
          </a:r>
        </a:p>
      </dsp:txBody>
      <dsp:txXfrm>
        <a:off x="4213894" y="3020867"/>
        <a:ext cx="1572549" cy="1327231"/>
      </dsp:txXfrm>
    </dsp:sp>
    <dsp:sp modelId="{0B09A47C-B4BB-4021-AE68-99F55BEE4C65}">
      <dsp:nvSpPr>
        <dsp:cNvPr id="0" name=""/>
        <dsp:cNvSpPr/>
      </dsp:nvSpPr>
      <dsp:spPr>
        <a:xfrm>
          <a:off x="3962286" y="630592"/>
          <a:ext cx="5283766" cy="5283766"/>
        </a:xfrm>
        <a:prstGeom prst="pie">
          <a:avLst>
            <a:gd name="adj1" fmla="val 11880000"/>
            <a:gd name="adj2" fmla="val 16200000"/>
          </a:avLst>
        </a:prstGeom>
        <a:solidFill>
          <a:schemeClr val="bg1">
            <a:lumMod val="7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Interpreting results</a:t>
          </a:r>
        </a:p>
      </dsp:txBody>
      <dsp:txXfrm>
        <a:off x="4732835" y="1435737"/>
        <a:ext cx="1792706" cy="122658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C6C984-B2C3-4047-B3A9-9FBB7B962395}">
      <dsp:nvSpPr>
        <dsp:cNvPr id="0" name=""/>
        <dsp:cNvSpPr/>
      </dsp:nvSpPr>
      <dsp:spPr>
        <a:xfrm>
          <a:off x="3953568" y="644254"/>
          <a:ext cx="5283766" cy="5283766"/>
        </a:xfrm>
        <a:prstGeom prst="pie">
          <a:avLst>
            <a:gd name="adj1" fmla="val 16200000"/>
            <a:gd name="adj2" fmla="val 20520000"/>
          </a:avLst>
        </a:prstGeom>
        <a:solidFill>
          <a:schemeClr val="bg1">
            <a:lumMod val="7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Broad Analysis</a:t>
          </a:r>
        </a:p>
      </dsp:txBody>
      <dsp:txXfrm>
        <a:off x="6662127" y="1433674"/>
        <a:ext cx="1792706" cy="1226588"/>
      </dsp:txXfrm>
    </dsp:sp>
    <dsp:sp modelId="{BE9F2955-BDB3-453D-9B7B-DC2C77A7FB26}">
      <dsp:nvSpPr>
        <dsp:cNvPr id="0" name=""/>
        <dsp:cNvSpPr/>
      </dsp:nvSpPr>
      <dsp:spPr>
        <a:xfrm>
          <a:off x="3962286" y="630592"/>
          <a:ext cx="5283766" cy="5283766"/>
        </a:xfrm>
        <a:prstGeom prst="pie">
          <a:avLst>
            <a:gd name="adj1" fmla="val 20520000"/>
            <a:gd name="adj2" fmla="val 3240000"/>
          </a:avLst>
        </a:prstGeom>
        <a:solidFill>
          <a:schemeClr val="bg1">
            <a:lumMod val="7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Influenced Cell Lines and Genes</a:t>
          </a:r>
        </a:p>
      </dsp:txBody>
      <dsp:txXfrm>
        <a:off x="7415605" y="3020867"/>
        <a:ext cx="1572549" cy="1327231"/>
      </dsp:txXfrm>
    </dsp:sp>
    <dsp:sp modelId="{71369C24-D4E5-487B-98D1-FA17D8661431}">
      <dsp:nvSpPr>
        <dsp:cNvPr id="0" name=""/>
        <dsp:cNvSpPr/>
      </dsp:nvSpPr>
      <dsp:spPr>
        <a:xfrm>
          <a:off x="3961441" y="924739"/>
          <a:ext cx="5283766" cy="5283766"/>
        </a:xfrm>
        <a:prstGeom prst="pie">
          <a:avLst>
            <a:gd name="adj1" fmla="val 3240000"/>
            <a:gd name="adj2" fmla="val 7560000"/>
          </a:avLst>
        </a:prstGeom>
        <a:solidFill>
          <a:srgbClr val="E00F0A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Correlation with cell proliferation</a:t>
          </a:r>
        </a:p>
      </dsp:txBody>
      <dsp:txXfrm>
        <a:off x="5659794" y="4887564"/>
        <a:ext cx="1887059" cy="1132235"/>
      </dsp:txXfrm>
    </dsp:sp>
    <dsp:sp modelId="{B3E01720-F271-40DA-8EC7-1D4DF7A3042D}">
      <dsp:nvSpPr>
        <dsp:cNvPr id="0" name=""/>
        <dsp:cNvSpPr/>
      </dsp:nvSpPr>
      <dsp:spPr>
        <a:xfrm>
          <a:off x="3962286" y="630592"/>
          <a:ext cx="5283766" cy="5283766"/>
        </a:xfrm>
        <a:prstGeom prst="pie">
          <a:avLst>
            <a:gd name="adj1" fmla="val 7560000"/>
            <a:gd name="adj2" fmla="val 11880000"/>
          </a:avLst>
        </a:prstGeom>
        <a:solidFill>
          <a:schemeClr val="bg1">
            <a:lumMod val="7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Influenced Pathways</a:t>
          </a:r>
        </a:p>
      </dsp:txBody>
      <dsp:txXfrm>
        <a:off x="4213894" y="3020867"/>
        <a:ext cx="1572549" cy="1327231"/>
      </dsp:txXfrm>
    </dsp:sp>
    <dsp:sp modelId="{EC8440E6-88B5-437A-85AE-7E84261889B7}">
      <dsp:nvSpPr>
        <dsp:cNvPr id="0" name=""/>
        <dsp:cNvSpPr/>
      </dsp:nvSpPr>
      <dsp:spPr>
        <a:xfrm>
          <a:off x="3962286" y="630592"/>
          <a:ext cx="5283766" cy="5283766"/>
        </a:xfrm>
        <a:prstGeom prst="pie">
          <a:avLst>
            <a:gd name="adj1" fmla="val 11880000"/>
            <a:gd name="adj2" fmla="val 16200000"/>
          </a:avLst>
        </a:prstGeom>
        <a:solidFill>
          <a:schemeClr val="bg1">
            <a:lumMod val="7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Interpreting results</a:t>
          </a:r>
        </a:p>
      </dsp:txBody>
      <dsp:txXfrm>
        <a:off x="4732835" y="1435737"/>
        <a:ext cx="1792706" cy="122658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C6C984-B2C3-4047-B3A9-9FBB7B962395}">
      <dsp:nvSpPr>
        <dsp:cNvPr id="0" name=""/>
        <dsp:cNvSpPr/>
      </dsp:nvSpPr>
      <dsp:spPr>
        <a:xfrm>
          <a:off x="3953568" y="644254"/>
          <a:ext cx="5283766" cy="5283766"/>
        </a:xfrm>
        <a:prstGeom prst="pie">
          <a:avLst>
            <a:gd name="adj1" fmla="val 16200000"/>
            <a:gd name="adj2" fmla="val 20520000"/>
          </a:avLst>
        </a:prstGeom>
        <a:solidFill>
          <a:schemeClr val="bg1">
            <a:lumMod val="7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Broad Analysis</a:t>
          </a:r>
        </a:p>
      </dsp:txBody>
      <dsp:txXfrm>
        <a:off x="6662127" y="1433674"/>
        <a:ext cx="1792706" cy="1226588"/>
      </dsp:txXfrm>
    </dsp:sp>
    <dsp:sp modelId="{BE9F2955-BDB3-453D-9B7B-DC2C77A7FB26}">
      <dsp:nvSpPr>
        <dsp:cNvPr id="0" name=""/>
        <dsp:cNvSpPr/>
      </dsp:nvSpPr>
      <dsp:spPr>
        <a:xfrm>
          <a:off x="3962286" y="630592"/>
          <a:ext cx="5283766" cy="5283766"/>
        </a:xfrm>
        <a:prstGeom prst="pie">
          <a:avLst>
            <a:gd name="adj1" fmla="val 20520000"/>
            <a:gd name="adj2" fmla="val 3240000"/>
          </a:avLst>
        </a:prstGeom>
        <a:solidFill>
          <a:schemeClr val="bg1">
            <a:lumMod val="7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Influenced Cell Lines and Genes</a:t>
          </a:r>
        </a:p>
      </dsp:txBody>
      <dsp:txXfrm>
        <a:off x="7415605" y="3020867"/>
        <a:ext cx="1572549" cy="1327231"/>
      </dsp:txXfrm>
    </dsp:sp>
    <dsp:sp modelId="{71369C24-D4E5-487B-98D1-FA17D8661431}">
      <dsp:nvSpPr>
        <dsp:cNvPr id="0" name=""/>
        <dsp:cNvSpPr/>
      </dsp:nvSpPr>
      <dsp:spPr>
        <a:xfrm>
          <a:off x="3962286" y="630592"/>
          <a:ext cx="5283766" cy="5283766"/>
        </a:xfrm>
        <a:prstGeom prst="pie">
          <a:avLst>
            <a:gd name="adj1" fmla="val 3240000"/>
            <a:gd name="adj2" fmla="val 7560000"/>
          </a:avLst>
        </a:prstGeom>
        <a:solidFill>
          <a:schemeClr val="bg1">
            <a:lumMod val="7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Correlation with cell proliferation</a:t>
          </a:r>
        </a:p>
      </dsp:txBody>
      <dsp:txXfrm>
        <a:off x="5660639" y="4593417"/>
        <a:ext cx="1887059" cy="1132235"/>
      </dsp:txXfrm>
    </dsp:sp>
    <dsp:sp modelId="{B3E01720-F271-40DA-8EC7-1D4DF7A3042D}">
      <dsp:nvSpPr>
        <dsp:cNvPr id="0" name=""/>
        <dsp:cNvSpPr/>
      </dsp:nvSpPr>
      <dsp:spPr>
        <a:xfrm>
          <a:off x="3618049" y="748948"/>
          <a:ext cx="5283766" cy="5283766"/>
        </a:xfrm>
        <a:prstGeom prst="pie">
          <a:avLst>
            <a:gd name="adj1" fmla="val 7560000"/>
            <a:gd name="adj2" fmla="val 11880000"/>
          </a:avLst>
        </a:prstGeom>
        <a:solidFill>
          <a:srgbClr val="E00F0A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Influenced Pathways</a:t>
          </a:r>
        </a:p>
      </dsp:txBody>
      <dsp:txXfrm>
        <a:off x="3869656" y="3139223"/>
        <a:ext cx="1572549" cy="1327231"/>
      </dsp:txXfrm>
    </dsp:sp>
    <dsp:sp modelId="{EC8440E6-88B5-437A-85AE-7E84261889B7}">
      <dsp:nvSpPr>
        <dsp:cNvPr id="0" name=""/>
        <dsp:cNvSpPr/>
      </dsp:nvSpPr>
      <dsp:spPr>
        <a:xfrm>
          <a:off x="3962286" y="630592"/>
          <a:ext cx="5283766" cy="5283766"/>
        </a:xfrm>
        <a:prstGeom prst="pie">
          <a:avLst>
            <a:gd name="adj1" fmla="val 11880000"/>
            <a:gd name="adj2" fmla="val 16200000"/>
          </a:avLst>
        </a:prstGeom>
        <a:solidFill>
          <a:schemeClr val="bg1">
            <a:lumMod val="7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Interpreting results</a:t>
          </a:r>
        </a:p>
      </dsp:txBody>
      <dsp:txXfrm>
        <a:off x="4732835" y="1435737"/>
        <a:ext cx="1792706" cy="122658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C6C984-B2C3-4047-B3A9-9FBB7B962395}">
      <dsp:nvSpPr>
        <dsp:cNvPr id="0" name=""/>
        <dsp:cNvSpPr/>
      </dsp:nvSpPr>
      <dsp:spPr>
        <a:xfrm>
          <a:off x="3964347" y="644254"/>
          <a:ext cx="5283766" cy="5283766"/>
        </a:xfrm>
        <a:prstGeom prst="pie">
          <a:avLst>
            <a:gd name="adj1" fmla="val 16200000"/>
            <a:gd name="adj2" fmla="val 20520000"/>
          </a:avLst>
        </a:prstGeom>
        <a:solidFill>
          <a:schemeClr val="bg1">
            <a:lumMod val="7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Broad Analysis</a:t>
          </a:r>
        </a:p>
      </dsp:txBody>
      <dsp:txXfrm>
        <a:off x="6672906" y="1433674"/>
        <a:ext cx="1792706" cy="1226588"/>
      </dsp:txXfrm>
    </dsp:sp>
    <dsp:sp modelId="{BE9F2955-BDB3-453D-9B7B-DC2C77A7FB26}">
      <dsp:nvSpPr>
        <dsp:cNvPr id="0" name=""/>
        <dsp:cNvSpPr/>
      </dsp:nvSpPr>
      <dsp:spPr>
        <a:xfrm>
          <a:off x="3962286" y="630592"/>
          <a:ext cx="5283766" cy="5283766"/>
        </a:xfrm>
        <a:prstGeom prst="pie">
          <a:avLst>
            <a:gd name="adj1" fmla="val 20520000"/>
            <a:gd name="adj2" fmla="val 3240000"/>
          </a:avLst>
        </a:prstGeom>
        <a:solidFill>
          <a:schemeClr val="bg1">
            <a:lumMod val="7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Influenced Cell Lines and Genes</a:t>
          </a:r>
        </a:p>
      </dsp:txBody>
      <dsp:txXfrm>
        <a:off x="7415605" y="3020867"/>
        <a:ext cx="1572549" cy="1327231"/>
      </dsp:txXfrm>
    </dsp:sp>
    <dsp:sp modelId="{71369C24-D4E5-487B-98D1-FA17D8661431}">
      <dsp:nvSpPr>
        <dsp:cNvPr id="0" name=""/>
        <dsp:cNvSpPr/>
      </dsp:nvSpPr>
      <dsp:spPr>
        <a:xfrm>
          <a:off x="3962286" y="630592"/>
          <a:ext cx="5283766" cy="5283766"/>
        </a:xfrm>
        <a:prstGeom prst="pie">
          <a:avLst>
            <a:gd name="adj1" fmla="val 3240000"/>
            <a:gd name="adj2" fmla="val 7560000"/>
          </a:avLst>
        </a:prstGeom>
        <a:solidFill>
          <a:schemeClr val="bg1">
            <a:lumMod val="7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Correlation with cell proliferation</a:t>
          </a:r>
        </a:p>
      </dsp:txBody>
      <dsp:txXfrm>
        <a:off x="5660639" y="4593417"/>
        <a:ext cx="1887059" cy="1132235"/>
      </dsp:txXfrm>
    </dsp:sp>
    <dsp:sp modelId="{B3E01720-F271-40DA-8EC7-1D4DF7A3042D}">
      <dsp:nvSpPr>
        <dsp:cNvPr id="0" name=""/>
        <dsp:cNvSpPr/>
      </dsp:nvSpPr>
      <dsp:spPr>
        <a:xfrm>
          <a:off x="3962286" y="630592"/>
          <a:ext cx="5283766" cy="5283766"/>
        </a:xfrm>
        <a:prstGeom prst="pie">
          <a:avLst>
            <a:gd name="adj1" fmla="val 7560000"/>
            <a:gd name="adj2" fmla="val 11880000"/>
          </a:avLst>
        </a:prstGeom>
        <a:solidFill>
          <a:schemeClr val="bg1">
            <a:lumMod val="7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Influenced Pathways</a:t>
          </a:r>
        </a:p>
      </dsp:txBody>
      <dsp:txXfrm>
        <a:off x="4213894" y="3020867"/>
        <a:ext cx="1572549" cy="1327231"/>
      </dsp:txXfrm>
    </dsp:sp>
    <dsp:sp modelId="{93D58187-6464-4E73-8C7A-B69A29851653}">
      <dsp:nvSpPr>
        <dsp:cNvPr id="0" name=""/>
        <dsp:cNvSpPr/>
      </dsp:nvSpPr>
      <dsp:spPr>
        <a:xfrm>
          <a:off x="3962286" y="630592"/>
          <a:ext cx="5283766" cy="5283766"/>
        </a:xfrm>
        <a:prstGeom prst="pie">
          <a:avLst>
            <a:gd name="adj1" fmla="val 11880000"/>
            <a:gd name="adj2" fmla="val 16200000"/>
          </a:avLst>
        </a:prstGeom>
        <a:solidFill>
          <a:srgbClr val="E00F0A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Interpreting results</a:t>
          </a:r>
        </a:p>
      </dsp:txBody>
      <dsp:txXfrm>
        <a:off x="4732835" y="1435737"/>
        <a:ext cx="1792706" cy="1226588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A2E530-FB0B-4186-976D-F5F992272B11}">
      <dsp:nvSpPr>
        <dsp:cNvPr id="0" name=""/>
        <dsp:cNvSpPr/>
      </dsp:nvSpPr>
      <dsp:spPr>
        <a:xfrm>
          <a:off x="1610632" y="3768604"/>
          <a:ext cx="1860301" cy="1597124"/>
        </a:xfrm>
        <a:prstGeom prst="hexagon">
          <a:avLst>
            <a:gd name="adj" fmla="val 25000"/>
            <a:gd name="vf" fmla="val 115470"/>
          </a:avLst>
        </a:prstGeom>
        <a:solidFill>
          <a:schemeClr val="bg2">
            <a:lumMod val="5000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0320" rIns="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15 drugs </a:t>
          </a:r>
          <a:r>
            <a:rPr lang="en-US" sz="1600" kern="1200">
              <a:sym typeface="Wingdings" panose="05000000000000000000" pitchFamily="2" charset="2"/>
            </a:rPr>
            <a:t> </a:t>
          </a:r>
          <a:r>
            <a:rPr lang="en-US" sz="1600" kern="1200"/>
            <a:t>Erlotinib</a:t>
          </a:r>
          <a:endParaRPr lang="en-US" sz="1600" kern="1200" dirty="0"/>
        </a:p>
      </dsp:txBody>
      <dsp:txXfrm>
        <a:off x="1898751" y="4015963"/>
        <a:ext cx="1284063" cy="1102406"/>
      </dsp:txXfrm>
    </dsp:sp>
    <dsp:sp modelId="{D52124C2-094F-4CB5-AE7B-6BA3FC55E434}">
      <dsp:nvSpPr>
        <dsp:cNvPr id="0" name=""/>
        <dsp:cNvSpPr/>
      </dsp:nvSpPr>
      <dsp:spPr>
        <a:xfrm>
          <a:off x="1645271" y="4492525"/>
          <a:ext cx="217002" cy="187046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CF65F02-DC41-430B-A50D-43ECE1B80DE5}">
      <dsp:nvSpPr>
        <dsp:cNvPr id="0" name=""/>
        <dsp:cNvSpPr/>
      </dsp:nvSpPr>
      <dsp:spPr>
        <a:xfrm>
          <a:off x="0" y="2895401"/>
          <a:ext cx="1860301" cy="1597124"/>
        </a:xfrm>
        <a:prstGeom prst="hexagon">
          <a:avLst>
            <a:gd name="adj" fmla="val 25000"/>
            <a:gd name="vf" fmla="val 115470"/>
          </a:avLst>
        </a:prstGeom>
        <a:blipFill rotWithShape="1">
          <a:blip xmlns:r="http://schemas.openxmlformats.org/officeDocument/2006/relationships" r:embed="rId1"/>
          <a:srcRect/>
          <a:stretch>
            <a:fillRect l="-3000" r="-3000"/>
          </a:stretch>
        </a:blip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297F426-8606-45D2-B4ED-033D9710F649}">
      <dsp:nvSpPr>
        <dsp:cNvPr id="0" name=""/>
        <dsp:cNvSpPr/>
      </dsp:nvSpPr>
      <dsp:spPr>
        <a:xfrm>
          <a:off x="1274395" y="4280397"/>
          <a:ext cx="217002" cy="187046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FB8701C-A648-4792-8FF4-822C3CD6F789}">
      <dsp:nvSpPr>
        <dsp:cNvPr id="0" name=""/>
        <dsp:cNvSpPr/>
      </dsp:nvSpPr>
      <dsp:spPr>
        <a:xfrm>
          <a:off x="3201770" y="2890300"/>
          <a:ext cx="1860301" cy="1597124"/>
        </a:xfrm>
        <a:prstGeom prst="hexagon">
          <a:avLst>
            <a:gd name="adj" fmla="val 25000"/>
            <a:gd name="vf" fmla="val 115470"/>
          </a:avLst>
        </a:prstGeom>
        <a:solidFill>
          <a:schemeClr val="bg2">
            <a:lumMod val="5000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0320" rIns="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2 concentrations  ( </a:t>
          </a:r>
          <a:r>
            <a:rPr lang="en-US" sz="1600" kern="1200" dirty="0" err="1"/>
            <a:t>c</a:t>
          </a:r>
          <a:r>
            <a:rPr lang="en-US" sz="1600" kern="1200" baseline="-25000" dirty="0" err="1"/>
            <a:t>max</a:t>
          </a:r>
          <a:r>
            <a:rPr lang="en-US" sz="1600" kern="1200" dirty="0"/>
            <a:t> , GI</a:t>
          </a:r>
          <a:r>
            <a:rPr lang="en-US" sz="1600" kern="1200" baseline="-25000" dirty="0"/>
            <a:t>50</a:t>
          </a:r>
          <a:r>
            <a:rPr lang="en-US" sz="1600" kern="1200" dirty="0"/>
            <a:t>)</a:t>
          </a:r>
        </a:p>
      </dsp:txBody>
      <dsp:txXfrm>
        <a:off x="3489889" y="3137659"/>
        <a:ext cx="1284063" cy="1102406"/>
      </dsp:txXfrm>
    </dsp:sp>
    <dsp:sp modelId="{8317EE77-3653-4DDB-9F06-B5E4BDA5BE0C}">
      <dsp:nvSpPr>
        <dsp:cNvPr id="0" name=""/>
        <dsp:cNvSpPr/>
      </dsp:nvSpPr>
      <dsp:spPr>
        <a:xfrm>
          <a:off x="4482083" y="4271895"/>
          <a:ext cx="217002" cy="187046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20BA70-BA9D-4ED0-A448-FA5463BEE04D}">
      <dsp:nvSpPr>
        <dsp:cNvPr id="0" name=""/>
        <dsp:cNvSpPr/>
      </dsp:nvSpPr>
      <dsp:spPr>
        <a:xfrm>
          <a:off x="4801668" y="3774946"/>
          <a:ext cx="1860301" cy="1597124"/>
        </a:xfrm>
        <a:prstGeom prst="hexagon">
          <a:avLst>
            <a:gd name="adj" fmla="val 25000"/>
            <a:gd name="vf" fmla="val 115470"/>
          </a:avLst>
        </a:prstGeom>
        <a:blipFill rotWithShape="1">
          <a:blip xmlns:r="http://schemas.openxmlformats.org/officeDocument/2006/relationships" r:embed="rId2"/>
          <a:srcRect/>
          <a:stretch>
            <a:fillRect l="-4000" r="-4000"/>
          </a:stretch>
        </a:blip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6266E1E-371F-45BA-AF26-14A26E1F215A}">
      <dsp:nvSpPr>
        <dsp:cNvPr id="0" name=""/>
        <dsp:cNvSpPr/>
      </dsp:nvSpPr>
      <dsp:spPr>
        <a:xfrm>
          <a:off x="4847041" y="4485723"/>
          <a:ext cx="217002" cy="187046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DAD8DF-8EDB-4086-864B-EFA418792C19}">
      <dsp:nvSpPr>
        <dsp:cNvPr id="0" name=""/>
        <dsp:cNvSpPr/>
      </dsp:nvSpPr>
      <dsp:spPr>
        <a:xfrm>
          <a:off x="1600885" y="2012455"/>
          <a:ext cx="1860301" cy="1597124"/>
        </a:xfrm>
        <a:prstGeom prst="hexagon">
          <a:avLst>
            <a:gd name="adj" fmla="val 25000"/>
            <a:gd name="vf" fmla="val 115470"/>
          </a:avLst>
        </a:prstGeom>
        <a:solidFill>
          <a:schemeClr val="bg2">
            <a:lumMod val="5000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0320" rIns="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12,704 genes</a:t>
          </a:r>
        </a:p>
      </dsp:txBody>
      <dsp:txXfrm>
        <a:off x="1889004" y="2259814"/>
        <a:ext cx="1284063" cy="1102406"/>
      </dsp:txXfrm>
    </dsp:sp>
    <dsp:sp modelId="{230F32AC-9464-4905-A59D-1B1731B50EE9}">
      <dsp:nvSpPr>
        <dsp:cNvPr id="0" name=""/>
        <dsp:cNvSpPr/>
      </dsp:nvSpPr>
      <dsp:spPr>
        <a:xfrm>
          <a:off x="2875280" y="2042638"/>
          <a:ext cx="217002" cy="187046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B9680A6-BB8E-4614-8728-07616EF4E764}">
      <dsp:nvSpPr>
        <dsp:cNvPr id="0" name=""/>
        <dsp:cNvSpPr/>
      </dsp:nvSpPr>
      <dsp:spPr>
        <a:xfrm>
          <a:off x="3201770" y="1124408"/>
          <a:ext cx="1860301" cy="1597124"/>
        </a:xfrm>
        <a:prstGeom prst="hexagon">
          <a:avLst>
            <a:gd name="adj" fmla="val 25000"/>
            <a:gd name="vf" fmla="val 115470"/>
          </a:avLst>
        </a:prstGeom>
        <a:blipFill rotWithShape="1">
          <a:blip xmlns:r="http://schemas.openxmlformats.org/officeDocument/2006/relationships" r:embed="rId3"/>
          <a:srcRect/>
          <a:stretch>
            <a:fillRect l="-44000" r="-44000"/>
          </a:stretch>
        </a:blip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B91F53F-DEB9-42A6-9AD8-92F46C91197A}">
      <dsp:nvSpPr>
        <dsp:cNvPr id="0" name=""/>
        <dsp:cNvSpPr/>
      </dsp:nvSpPr>
      <dsp:spPr>
        <a:xfrm>
          <a:off x="3254047" y="1832210"/>
          <a:ext cx="217002" cy="187046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5662F78-F9C6-4370-A538-39B81CA8E963}">
      <dsp:nvSpPr>
        <dsp:cNvPr id="0" name=""/>
        <dsp:cNvSpPr/>
      </dsp:nvSpPr>
      <dsp:spPr>
        <a:xfrm>
          <a:off x="4801668" y="2009054"/>
          <a:ext cx="1860301" cy="1597124"/>
        </a:xfrm>
        <a:prstGeom prst="hexagon">
          <a:avLst>
            <a:gd name="adj" fmla="val 25000"/>
            <a:gd name="vf" fmla="val 115470"/>
          </a:avLst>
        </a:prstGeom>
        <a:solidFill>
          <a:schemeClr val="bg2">
            <a:lumMod val="5000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0320" rIns="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NCI-60-Cell line</a:t>
          </a:r>
        </a:p>
      </dsp:txBody>
      <dsp:txXfrm>
        <a:off x="5089787" y="2256413"/>
        <a:ext cx="1284063" cy="1102406"/>
      </dsp:txXfrm>
    </dsp:sp>
    <dsp:sp modelId="{6111B3EB-018F-48C1-A548-ED0B238012FA}">
      <dsp:nvSpPr>
        <dsp:cNvPr id="0" name=""/>
        <dsp:cNvSpPr/>
      </dsp:nvSpPr>
      <dsp:spPr>
        <a:xfrm>
          <a:off x="6411431" y="2716856"/>
          <a:ext cx="217002" cy="187046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88CD022-85A9-4D1A-8901-227A1F1F5315}">
      <dsp:nvSpPr>
        <dsp:cNvPr id="0" name=""/>
        <dsp:cNvSpPr/>
      </dsp:nvSpPr>
      <dsp:spPr>
        <a:xfrm>
          <a:off x="6413306" y="2874601"/>
          <a:ext cx="1860301" cy="1597124"/>
        </a:xfrm>
        <a:prstGeom prst="hexagon">
          <a:avLst>
            <a:gd name="adj" fmla="val 25000"/>
            <a:gd name="vf" fmla="val 115470"/>
          </a:avLst>
        </a:prstGeom>
        <a:blipFill dpi="0" rotWithShape="1">
          <a:blip xmlns:r="http://schemas.openxmlformats.org/officeDocument/2006/relationships" r:embed="rId4"/>
          <a:srcRect/>
          <a:stretch>
            <a:fillRect l="10239" t="-12449" r="-47821" b="-2203"/>
          </a:stretch>
        </a:blip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8BDFDDA-700C-4B82-809A-FC74302400AD}">
      <dsp:nvSpPr>
        <dsp:cNvPr id="0" name=""/>
        <dsp:cNvSpPr/>
      </dsp:nvSpPr>
      <dsp:spPr>
        <a:xfrm>
          <a:off x="6765539" y="2935786"/>
          <a:ext cx="217002" cy="187046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E52ECE2-509A-4591-8D96-933F331FD51D}">
      <dsp:nvSpPr>
        <dsp:cNvPr id="0" name=""/>
        <dsp:cNvSpPr/>
      </dsp:nvSpPr>
      <dsp:spPr>
        <a:xfrm>
          <a:off x="6402553" y="1141413"/>
          <a:ext cx="1860301" cy="1597124"/>
        </a:xfrm>
        <a:prstGeom prst="hexagon">
          <a:avLst>
            <a:gd name="adj" fmla="val 25000"/>
            <a:gd name="vf" fmla="val 115470"/>
          </a:avLst>
        </a:prstGeom>
        <a:solidFill>
          <a:schemeClr val="bg2">
            <a:lumMod val="5000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0320" rIns="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Comparison untreated and treated transcriptional expression</a:t>
          </a:r>
          <a:endParaRPr lang="en-US" sz="1600" kern="1200" dirty="0"/>
        </a:p>
      </dsp:txBody>
      <dsp:txXfrm>
        <a:off x="6690672" y="1388772"/>
        <a:ext cx="1284063" cy="1102406"/>
      </dsp:txXfrm>
    </dsp:sp>
    <dsp:sp modelId="{29DFE475-2A39-406E-86B1-2A9CBFC72243}">
      <dsp:nvSpPr>
        <dsp:cNvPr id="0" name=""/>
        <dsp:cNvSpPr/>
      </dsp:nvSpPr>
      <dsp:spPr>
        <a:xfrm>
          <a:off x="8012316" y="1857291"/>
          <a:ext cx="217002" cy="187046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A0B8F3C-793D-40A2-B2E9-29DE91C88A96}">
      <dsp:nvSpPr>
        <dsp:cNvPr id="0" name=""/>
        <dsp:cNvSpPr/>
      </dsp:nvSpPr>
      <dsp:spPr>
        <a:xfrm>
          <a:off x="8003438" y="2032435"/>
          <a:ext cx="1860301" cy="1597124"/>
        </a:xfrm>
        <a:prstGeom prst="hexagon">
          <a:avLst>
            <a:gd name="adj" fmla="val 25000"/>
            <a:gd name="vf" fmla="val 115470"/>
          </a:avLst>
        </a:prstGeom>
        <a:blipFill dpi="0" rotWithShape="1">
          <a:blip xmlns:r="http://schemas.openxmlformats.org/officeDocument/2006/relationships" r:embed="rId5"/>
          <a:srcRect/>
          <a:stretch>
            <a:fillRect l="-11783" t="8083" r="-217" b="-8083"/>
          </a:stretch>
        </a:blip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C0DCBE9-E3EC-45C3-8D28-744369E4BE8E}">
      <dsp:nvSpPr>
        <dsp:cNvPr id="0" name=""/>
        <dsp:cNvSpPr/>
      </dsp:nvSpPr>
      <dsp:spPr>
        <a:xfrm>
          <a:off x="8374315" y="2068144"/>
          <a:ext cx="217002" cy="187046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art3">
  <dgm:title val=""/>
  <dgm:desc val=""/>
  <dgm:catLst>
    <dgm:cat type="relationship" pri="27000"/>
    <dgm:cat type="cycle" pri="8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presOf/>
    <dgm:shape xmlns:r="http://schemas.openxmlformats.org/officeDocument/2006/relationships" r:blip="">
      <dgm:adjLst/>
    </dgm:shape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205"/>
          <dgm:constr type="t" for="ch" forName="wedge1Tx" refType="h" fact="0.205"/>
          <dgm:constr type="w" for="ch" forName="wedge1Tx" refType="w" fact="0.59"/>
          <dgm:constr type="h" for="ch" forName="wedge1Tx" refType="h" fact="0.59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52"/>
          <dgm:constr type="t" for="ch" forName="wedge1Tx" refType="h" fact="0.205"/>
          <dgm:constr type="w" for="ch" forName="wedge1Tx" refType="w" fact="0.295"/>
          <dgm:constr type="h" for="ch" forName="wedge1Tx" refType="h" fact="0.59"/>
          <dgm:constr type="l" for="ch" forName="wedge2" refType="w" fact="0.08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wedge2Tx" refType="w" fact="0.2"/>
          <dgm:constr type="t" for="ch" forName="wedge2Tx" refType="h" fact="0.205"/>
          <dgm:constr type="w" for="ch" forName="wedge2Tx" refType="w" fact="0.295"/>
          <dgm:constr type="h" for="ch" forName="wedge2Tx" refType="h" fact="0.59"/>
          <dgm:constr type="primFontSz" for="ch" ptType="node" op="equ"/>
        </dgm:constrLst>
      </dgm:if>
      <dgm:if name="Name3" axis="ch" ptType="node" func="cnt" op="equ" val="3">
        <dgm:choose name="Name4">
          <dgm:if name="Name5" func="var" arg="dir" op="equ" val="norm">
            <dgm:constrLst>
              <dgm:constr type="l" for="ch" forName="wedge1" refType="w" fact="0.1233"/>
              <dgm:constr type="t" for="ch" forName="wedge1" refType="w" fact="0.055"/>
              <dgm:constr type="w" for="ch" forName="wedge1" refType="w" fact="0.84"/>
              <dgm:constr type="h" for="ch" forName="wedge1" refType="h" fact="0.84"/>
              <dgm:constr type="l" for="ch" forName="wedge1Tx" refType="w" fact="0.58"/>
              <dgm:constr type="t" for="ch" forName="wedge1Tx" refType="h" fact="0.21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"/>
              <dgm:constr type="t" for="ch" forName="wedge3Tx" refType="h" fact="0.245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if>
          <dgm:else name="Name6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45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367"/>
              <dgm:constr type="t" for="ch" forName="wedge3" refType="w" fact="0.055"/>
              <dgm:constr type="w" for="ch" forName="wedge3" refType="w" fact="0.84"/>
              <dgm:constr type="h" for="ch" forName="wedge3" refType="h" fact="0.84"/>
              <dgm:constr type="l" for="ch" forName="wedge3Tx" refType="w" fact="0.14"/>
              <dgm:constr type="t" for="ch" forName="wedge3Tx" refType="h" fact="0.21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else>
        </dgm:choose>
      </dgm:if>
      <dgm:if name="Name7" axis="ch" ptType="node" func="cnt" op="equ" val="4">
        <dgm:choose name="Name8">
          <dgm:if name="Name9" func="var" arg="dir" op="equ" val="norm">
            <dgm:constrLst>
              <dgm:constr type="l" for="ch" forName="wedge1" refType="w" fact="0.1154"/>
              <dgm:constr type="t" for="ch" forName="wedge1" refType="w" fact="0.0446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75"/>
              <dgm:constr type="t" for="ch" forName="wedge4Tx" refType="h" fact="0.235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if>
          <dgm:else name="Name10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5"/>
              <dgm:constr type="t" for="ch" forName="wedge1Tx" refType="h" fact="0.235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446"/>
              <dgm:constr type="t" for="ch" forName="wedge4" refType="h" fact="0.0446"/>
              <dgm:constr type="w" for="ch" forName="wedge4" refType="w" fact="0.84"/>
              <dgm:constr type="h" for="ch" forName="wedge4" refType="h" fact="0.84"/>
              <dgm:constr type="l" for="ch" forName="wedge4Tx" refType="w" fact="0.145"/>
              <dgm:constr type="t" for="ch" forName="wedge4Tx" refType="h" fact="0.2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else>
        </dgm:choose>
      </dgm:if>
      <dgm:if name="Name11" axis="ch" ptType="node" func="cnt" op="equ" val="5">
        <dgm:choose name="Name12">
          <dgm:if name="Name13" func="var" arg="dir" op="equ" val="norm">
            <dgm:constrLst>
              <dgm:constr type="l" for="ch" forName="wedge1" refType="w" fact="0.1094"/>
              <dgm:constr type="t" for="ch" forName="wedge1" refType="w" fact="0.0395"/>
              <dgm:constr type="w" for="ch" forName="wedge1" refType="w" fact="0.84"/>
              <dgm:constr type="h" for="ch" forName="wedge1" refType="h" fact="0.84"/>
              <dgm:constr type="l" for="ch" forName="wedge1Tx" refType="w" fact="0.54"/>
              <dgm:constr type="t" for="ch" forName="wedge1Tx" refType="h" fact="0.165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2025"/>
              <dgm:constr type="t" for="ch" forName="wedge5Tx" refType="h" fact="0.208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if>
          <dgm:else name="Name14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"/>
              <dgm:constr type="t" for="ch" forName="wedge1Tx" refType="h" fact="0.208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506"/>
              <dgm:constr type="t" for="ch" forName="wedge5" refType="h" fact="0.0395"/>
              <dgm:constr type="w" for="ch" forName="wedge5" refType="w" fact="0.84"/>
              <dgm:constr type="h" for="ch" forName="wedge5" refType="h" fact="0.84"/>
              <dgm:constr type="l" for="ch" forName="wedge5Tx" refType="w" fact="0.18"/>
              <dgm:constr type="t" for="ch" forName="wedge5Tx" refType="h" fact="0.165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else>
        </dgm:choose>
      </dgm:if>
      <dgm:if name="Name15" axis="ch" ptType="node" func="cnt" op="equ" val="6">
        <dgm:choose name="Name16">
          <dgm:if name="Name17" func="var" arg="dir" op="equ" val="norm">
            <dgm:constrLst>
              <dgm:constr type="l" for="ch" forName="wedge1" refType="w" fact="0.105"/>
              <dgm:constr type="t" for="ch" forName="wedge1" refType="w" fact="0.0367"/>
              <dgm:constr type="w" for="ch" forName="wedge1" refType="w" fact="0.84"/>
              <dgm:constr type="h" for="ch" forName="wedge1" refType="h" fact="0.84"/>
              <dgm:constr type="l" for="ch" forName="wedge1Tx" refType="w" fact="0.534"/>
              <dgm:constr type="t" for="ch" forName="wedge1Tx" refType="h" fact="0.126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246"/>
              <dgm:constr type="t" for="ch" forName="wedge6Tx" refType="h" fact="0.1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if>
          <dgm:else name="Name18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9"/>
              <dgm:constr type="t" for="ch" forName="wedge1Tx" refType="h" fact="0.1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55"/>
              <dgm:constr type="t" for="ch" forName="wedge6" refType="h" fact="0.0367"/>
              <dgm:constr type="w" for="ch" forName="wedge6" refType="w" fact="0.84"/>
              <dgm:constr type="h" for="ch" forName="wedge6" refType="h" fact="0.84"/>
              <dgm:constr type="l" for="ch" forName="wedge6Tx" refType="w" fact="0.221"/>
              <dgm:constr type="t" for="ch" forName="wedge6Tx" refType="h" fact="0.126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else>
        </dgm:choose>
      </dgm:if>
      <dgm:else name="Name19">
        <dgm:choose name="Name20">
          <dgm:if name="Name21" func="var" arg="dir" op="equ" val="norm">
            <dgm:constrLst>
              <dgm:constr type="l" for="ch" forName="wedge1" refType="w" fact="0.1017"/>
              <dgm:constr type="t" for="ch" forName="wedge1" refType="w" fact="0.035"/>
              <dgm:constr type="w" for="ch" forName="wedge1" refType="w" fact="0.84"/>
              <dgm:constr type="h" for="ch" forName="wedge1" refType="h" fact="0.84"/>
              <dgm:constr type="l" for="ch" forName="wedge1Tx" refType="w" fact="0.53"/>
              <dgm:constr type="t" for="ch" forName="wedge1Tx" refType="h" fact="0.115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8"/>
              <dgm:constr type="t" for="ch" forName="wedge7" refType="h" fact="0.08"/>
              <dgm:constr type="w" for="ch" forName="wedge7" refType="w" fact="0.84"/>
              <dgm:constr type="h" for="ch" forName="wedge7" refType="h" fact="0.84"/>
              <dgm:constr type="l" for="ch" forName="wedge7Tx" refType="w" fact="0.262"/>
              <dgm:constr type="t" for="ch" forName="wedge7Tx" refType="h" fact="0.16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if>
          <dgm:else name="Name22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8"/>
              <dgm:constr type="t" for="ch" forName="wedge1Tx" refType="h" fact="0.16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583"/>
              <dgm:constr type="t" for="ch" forName="wedge7" refType="h" fact="0.035"/>
              <dgm:constr type="w" for="ch" forName="wedge7" refType="w" fact="0.84"/>
              <dgm:constr type="h" for="ch" forName="wedge7" refType="h" fact="0.84"/>
              <dgm:constr type="l" for="ch" forName="wedge7Tx" refType="w" fact="0.2403"/>
              <dgm:constr type="t" for="ch" forName="wedge7Tx" refType="h" fact="0.115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else>
        </dgm:choose>
      </dgm:else>
    </dgm:choose>
    <dgm:ruleLst/>
    <dgm:choose name="Name23">
      <dgm:if name="Name24" axis="ch" ptType="node" func="cnt" op="gte" val="1">
        <dgm:layoutNode name="wedge1">
          <dgm:alg type="sp"/>
          <dgm:choose name="Name25">
            <dgm:if name="Name26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27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28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29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30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31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32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33">
            <dgm:if name="Name34" func="var" arg="dir" op="equ" val="norm">
              <dgm:presOf axis="ch desOrSelf" ptType="node node" st="1 1" cnt="1 0"/>
            </dgm:if>
            <dgm:else name="Name35">
              <dgm:choose name="Name36">
                <dgm:if name="Name37" axis="ch" ptType="node" func="cnt" op="equ" val="1">
                  <dgm:presOf axis="ch desOrSelf" ptType="node node" st="1 1" cnt="1 0"/>
                </dgm:if>
                <dgm:if name="Name38" axis="ch" ptType="node" func="cnt" op="equ" val="2">
                  <dgm:presOf axis="ch desOrSelf" ptType="node node" st="2 1" cnt="1 0"/>
                </dgm:if>
                <dgm:if name="Name39" axis="ch" ptType="node" func="cnt" op="equ" val="3">
                  <dgm:presOf axis="ch desOrSelf" ptType="node node" st="3 1" cnt="1 0"/>
                </dgm:if>
                <dgm:if name="Name40" axis="ch" ptType="node" func="cnt" op="equ" val="4">
                  <dgm:presOf axis="ch desOrSelf" ptType="node node" st="4 1" cnt="1 0"/>
                </dgm:if>
                <dgm:if name="Name41" axis="ch" ptType="node" func="cnt" op="equ" val="5">
                  <dgm:presOf axis="ch desOrSelf" ptType="node node" st="5 1" cnt="1 0"/>
                </dgm:if>
                <dgm:if name="Name42" axis="ch" ptType="node" func="cnt" op="equ" val="6">
                  <dgm:presOf axis="ch desOrSelf" ptType="node node" st="6 1" cnt="1 0"/>
                </dgm:if>
                <dgm:else name="Name43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44">
            <dgm:if name="Name45" func="var" arg="dir" op="equ" val="norm">
              <dgm:presOf axis="ch desOrSelf" ptType="node node" st="1 1" cnt="1 0"/>
            </dgm:if>
            <dgm:else name="Name46">
              <dgm:choose name="Name47">
                <dgm:if name="Name48" axis="ch" ptType="node" func="cnt" op="equ" val="1">
                  <dgm:presOf axis="ch desOrSelf" ptType="node node" st="1 1" cnt="1 0"/>
                </dgm:if>
                <dgm:if name="Name49" axis="ch" ptType="node" func="cnt" op="equ" val="2">
                  <dgm:presOf axis="ch desOrSelf" ptType="node node" st="2 1" cnt="1 0"/>
                </dgm:if>
                <dgm:if name="Name50" axis="ch" ptType="node" func="cnt" op="equ" val="3">
                  <dgm:presOf axis="ch desOrSelf" ptType="node node" st="3 1" cnt="1 0"/>
                </dgm:if>
                <dgm:if name="Name51" axis="ch" ptType="node" func="cnt" op="equ" val="4">
                  <dgm:presOf axis="ch desOrSelf" ptType="node node" st="4 1" cnt="1 0"/>
                </dgm:if>
                <dgm:if name="Name52" axis="ch" ptType="node" func="cnt" op="equ" val="5">
                  <dgm:presOf axis="ch desOrSelf" ptType="node node" st="5 1" cnt="1 0"/>
                </dgm:if>
                <dgm:if name="Name53" axis="ch" ptType="node" func="cnt" op="equ" val="6">
                  <dgm:presOf axis="ch desOrSelf" ptType="node node" st="6 1" cnt="1 0"/>
                </dgm:if>
                <dgm:else name="Name54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55"/>
    </dgm:choose>
    <dgm:choose name="Name56">
      <dgm:if name="Name57" axis="ch" ptType="node" func="cnt" op="gte" val="2">
        <dgm:layoutNode name="wedge2">
          <dgm:alg type="sp"/>
          <dgm:choose name="Name58">
            <dgm:if name="Name59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60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61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62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63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64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65">
            <dgm:if name="Name66" func="var" arg="dir" op="equ" val="norm">
              <dgm:presOf axis="ch desOrSelf" ptType="node node" st="2 1" cnt="1 0"/>
            </dgm:if>
            <dgm:else name="Name67">
              <dgm:choose name="Name68">
                <dgm:if name="Name69" axis="ch" ptType="node" func="cnt" op="equ" val="2">
                  <dgm:presOf axis="ch desOrSelf" ptType="node node" st="1 1" cnt="1 0"/>
                </dgm:if>
                <dgm:if name="Name70" axis="ch" ptType="node" func="cnt" op="equ" val="3">
                  <dgm:presOf axis="ch desOrSelf" ptType="node node" st="2 1" cnt="1 0"/>
                </dgm:if>
                <dgm:if name="Name71" axis="ch" ptType="node" func="cnt" op="equ" val="4">
                  <dgm:presOf axis="ch desOrSelf" ptType="node node" st="3 1" cnt="1 0"/>
                </dgm:if>
                <dgm:if name="Name72" axis="ch" ptType="node" func="cnt" op="equ" val="5">
                  <dgm:presOf axis="ch desOrSelf" ptType="node node" st="4 1" cnt="1 0"/>
                </dgm:if>
                <dgm:if name="Name73" axis="ch" ptType="node" func="cnt" op="equ" val="6">
                  <dgm:presOf axis="ch desOrSelf" ptType="node node" st="5 1" cnt="1 0"/>
                </dgm:if>
                <dgm:else name="Name74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75">
            <dgm:if name="Name76" func="var" arg="dir" op="equ" val="norm">
              <dgm:presOf axis="ch desOrSelf" ptType="node node" st="2 1" cnt="1 0"/>
            </dgm:if>
            <dgm:else name="Name77">
              <dgm:choose name="Name78">
                <dgm:if name="Name79" axis="ch" ptType="node" func="cnt" op="equ" val="2">
                  <dgm:presOf axis="ch desOrSelf" ptType="node node" st="1 1" cnt="1 0"/>
                </dgm:if>
                <dgm:if name="Name80" axis="ch" ptType="node" func="cnt" op="equ" val="3">
                  <dgm:presOf axis="ch desOrSelf" ptType="node node" st="2 1" cnt="1 0"/>
                </dgm:if>
                <dgm:if name="Name81" axis="ch" ptType="node" func="cnt" op="equ" val="4">
                  <dgm:presOf axis="ch desOrSelf" ptType="node node" st="3 1" cnt="1 0"/>
                </dgm:if>
                <dgm:if name="Name82" axis="ch" ptType="node" func="cnt" op="equ" val="5">
                  <dgm:presOf axis="ch desOrSelf" ptType="node node" st="4 1" cnt="1 0"/>
                </dgm:if>
                <dgm:if name="Name83" axis="ch" ptType="node" func="cnt" op="equ" val="6">
                  <dgm:presOf axis="ch desOrSelf" ptType="node node" st="5 1" cnt="1 0"/>
                </dgm:if>
                <dgm:else name="Name84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85"/>
    </dgm:choose>
    <dgm:choose name="Name86">
      <dgm:if name="Name87" axis="ch" ptType="node" func="cnt" op="gte" val="3">
        <dgm:layoutNode name="wedge3">
          <dgm:alg type="sp"/>
          <dgm:choose name="Name88">
            <dgm:if name="Name89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90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91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92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93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94">
            <dgm:if name="Name95" func="var" arg="dir" op="equ" val="norm">
              <dgm:presOf axis="ch desOrSelf" ptType="node node" st="3 1" cnt="1 0"/>
            </dgm:if>
            <dgm:else name="Name96">
              <dgm:choose name="Name97">
                <dgm:if name="Name98" axis="ch" ptType="node" func="cnt" op="equ" val="3">
                  <dgm:presOf axis="ch desOrSelf" ptType="node node" st="1 1" cnt="1 0"/>
                </dgm:if>
                <dgm:if name="Name99" axis="ch" ptType="node" func="cnt" op="equ" val="4">
                  <dgm:presOf axis="ch desOrSelf" ptType="node node" st="2 1" cnt="1 0"/>
                </dgm:if>
                <dgm:if name="Name100" axis="ch" ptType="node" func="cnt" op="equ" val="5">
                  <dgm:presOf axis="ch desOrSelf" ptType="node node" st="3 1" cnt="1 0"/>
                </dgm:if>
                <dgm:if name="Name101" axis="ch" ptType="node" func="cnt" op="equ" val="6">
                  <dgm:presOf axis="ch desOrSelf" ptType="node node" st="4 1" cnt="1 0"/>
                </dgm:if>
                <dgm:else name="Name102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03">
            <dgm:if name="Name104" func="var" arg="dir" op="equ" val="norm">
              <dgm:presOf axis="ch desOrSelf" ptType="node node" st="3 1" cnt="1 0"/>
            </dgm:if>
            <dgm:else name="Name105">
              <dgm:choose name="Name106">
                <dgm:if name="Name107" axis="ch" ptType="node" func="cnt" op="equ" val="3">
                  <dgm:presOf axis="ch desOrSelf" ptType="node node" st="1 1" cnt="1 0"/>
                </dgm:if>
                <dgm:if name="Name108" axis="ch" ptType="node" func="cnt" op="equ" val="4">
                  <dgm:presOf axis="ch desOrSelf" ptType="node node" st="2 1" cnt="1 0"/>
                </dgm:if>
                <dgm:if name="Name109" axis="ch" ptType="node" func="cnt" op="equ" val="5">
                  <dgm:presOf axis="ch desOrSelf" ptType="node node" st="3 1" cnt="1 0"/>
                </dgm:if>
                <dgm:if name="Name110" axis="ch" ptType="node" func="cnt" op="equ" val="6">
                  <dgm:presOf axis="ch desOrSelf" ptType="node node" st="4 1" cnt="1 0"/>
                </dgm:if>
                <dgm:else name="Name111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12"/>
    </dgm:choose>
    <dgm:choose name="Name113">
      <dgm:if name="Name114" axis="ch" ptType="node" func="cnt" op="gte" val="4">
        <dgm:layoutNode name="wedge4">
          <dgm:alg type="sp"/>
          <dgm:choose name="Name115">
            <dgm:if name="Name116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17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18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19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20">
            <dgm:if name="Name121" func="var" arg="dir" op="equ" val="norm">
              <dgm:presOf axis="ch desOrSelf" ptType="node node" st="4 1" cnt="1 0"/>
            </dgm:if>
            <dgm:else name="Name122">
              <dgm:choose name="Name123">
                <dgm:if name="Name124" axis="ch" ptType="node" func="cnt" op="equ" val="4">
                  <dgm:presOf axis="ch desOrSelf" ptType="node node" st="1 1" cnt="1 0"/>
                </dgm:if>
                <dgm:if name="Name125" axis="ch" ptType="node" func="cnt" op="equ" val="5">
                  <dgm:presOf axis="ch desOrSelf" ptType="node node" st="2 1" cnt="1 0"/>
                </dgm:if>
                <dgm:if name="Name126" axis="ch" ptType="node" func="cnt" op="equ" val="6">
                  <dgm:presOf axis="ch desOrSelf" ptType="node node" st="3 1" cnt="1 0"/>
                </dgm:if>
                <dgm:else name="Name127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28">
            <dgm:if name="Name129" func="var" arg="dir" op="equ" val="norm">
              <dgm:presOf axis="ch desOrSelf" ptType="node node" st="4 1" cnt="1 0"/>
            </dgm:if>
            <dgm:else name="Name130">
              <dgm:choose name="Name131">
                <dgm:if name="Name132" axis="ch" ptType="node" func="cnt" op="equ" val="4">
                  <dgm:presOf axis="ch desOrSelf" ptType="node node" st="1 1" cnt="1 0"/>
                </dgm:if>
                <dgm:if name="Name133" axis="ch" ptType="node" func="cnt" op="equ" val="5">
                  <dgm:presOf axis="ch desOrSelf" ptType="node node" st="2 1" cnt="1 0"/>
                </dgm:if>
                <dgm:if name="Name134" axis="ch" ptType="node" func="cnt" op="equ" val="6">
                  <dgm:presOf axis="ch desOrSelf" ptType="node node" st="3 1" cnt="1 0"/>
                </dgm:if>
                <dgm:else name="Name135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36"/>
    </dgm:choose>
    <dgm:choose name="Name137">
      <dgm:if name="Name138" axis="ch" ptType="node" func="cnt" op="gte" val="5">
        <dgm:layoutNode name="wedge5">
          <dgm:alg type="sp"/>
          <dgm:choose name="Name139">
            <dgm:if name="Name140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41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42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43">
            <dgm:if name="Name144" func="var" arg="dir" op="equ" val="norm">
              <dgm:presOf axis="ch desOrSelf" ptType="node node" st="5 1" cnt="1 0"/>
            </dgm:if>
            <dgm:else name="Name145">
              <dgm:choose name="Name146">
                <dgm:if name="Name147" axis="ch" ptType="node" func="cnt" op="equ" val="5">
                  <dgm:presOf axis="ch desOrSelf" ptType="node node" st="1 1" cnt="1 0"/>
                </dgm:if>
                <dgm:if name="Name148" axis="ch" ptType="node" func="cnt" op="equ" val="6">
                  <dgm:presOf axis="ch desOrSelf" ptType="node node" st="2 1" cnt="1 0"/>
                </dgm:if>
                <dgm:else name="Name149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0">
            <dgm:if name="Name151" func="var" arg="dir" op="equ" val="norm">
              <dgm:presOf axis="ch desOrSelf" ptType="node node" st="5 1" cnt="1 0"/>
            </dgm:if>
            <dgm:else name="Name152">
              <dgm:choose name="Name153">
                <dgm:if name="Name154" axis="ch" ptType="node" func="cnt" op="equ" val="5">
                  <dgm:presOf axis="ch desOrSelf" ptType="node node" st="1 1" cnt="1 0"/>
                </dgm:if>
                <dgm:if name="Name155" axis="ch" ptType="node" func="cnt" op="equ" val="6">
                  <dgm:presOf axis="ch desOrSelf" ptType="node node" st="2 1" cnt="1 0"/>
                </dgm:if>
                <dgm:else name="Name156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57"/>
    </dgm:choose>
    <dgm:choose name="Name158">
      <dgm:if name="Name159" axis="ch" ptType="node" func="cnt" op="gte" val="6">
        <dgm:layoutNode name="wedge6">
          <dgm:alg type="sp"/>
          <dgm:choose name="Name160">
            <dgm:if name="Name161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62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63">
            <dgm:if name="Name164" func="var" arg="dir" op="equ" val="norm">
              <dgm:presOf axis="ch desOrSelf" ptType="node node" st="6 1" cnt="1 0"/>
            </dgm:if>
            <dgm:else name="Name165">
              <dgm:choose name="Name166">
                <dgm:if name="Name167" axis="ch" ptType="node" func="cnt" op="equ" val="6">
                  <dgm:presOf axis="ch desOrSelf" ptType="node node" st="1 1" cnt="1 0"/>
                </dgm:if>
                <dgm:else name="Name168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9">
            <dgm:if name="Name170" func="var" arg="dir" op="equ" val="norm">
              <dgm:presOf axis="ch desOrSelf" ptType="node node" st="6 1" cnt="1 0"/>
            </dgm:if>
            <dgm:else name="Name171">
              <dgm:choose name="Name172">
                <dgm:if name="Name173" axis="ch" ptType="node" func="cnt" op="equ" val="6">
                  <dgm:presOf axis="ch desOrSelf" ptType="node node" st="1 1" cnt="1 0"/>
                </dgm:if>
                <dgm:else name="Name174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75"/>
    </dgm:choose>
    <dgm:choose name="Name176">
      <dgm:if name="Name177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78">
            <dgm:if name="Name179" func="var" arg="dir" op="equ" val="norm">
              <dgm:presOf axis="ch desOrSelf" ptType="node node" st="7 1" cnt="1 0"/>
            </dgm:if>
            <dgm:else name="Name180">
              <dgm:presOf axis="ch desOrSelf" ptType="node node" st="1 1" cnt="1 0"/>
            </dgm:else>
          </dgm:choose>
          <dgm:constrLst/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81">
            <dgm:if name="Name182" func="var" arg="dir" op="equ" val="norm">
              <dgm:presOf axis="ch desOrSelf" ptType="node node" st="7 1" cnt="1 0"/>
            </dgm:if>
            <dgm:else name="Name183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84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art3">
  <dgm:title val=""/>
  <dgm:desc val=""/>
  <dgm:catLst>
    <dgm:cat type="relationship" pri="27000"/>
    <dgm:cat type="cycle" pri="8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presOf/>
    <dgm:shape xmlns:r="http://schemas.openxmlformats.org/officeDocument/2006/relationships" r:blip="">
      <dgm:adjLst/>
    </dgm:shape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205"/>
          <dgm:constr type="t" for="ch" forName="wedge1Tx" refType="h" fact="0.205"/>
          <dgm:constr type="w" for="ch" forName="wedge1Tx" refType="w" fact="0.59"/>
          <dgm:constr type="h" for="ch" forName="wedge1Tx" refType="h" fact="0.59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52"/>
          <dgm:constr type="t" for="ch" forName="wedge1Tx" refType="h" fact="0.205"/>
          <dgm:constr type="w" for="ch" forName="wedge1Tx" refType="w" fact="0.295"/>
          <dgm:constr type="h" for="ch" forName="wedge1Tx" refType="h" fact="0.59"/>
          <dgm:constr type="l" for="ch" forName="wedge2" refType="w" fact="0.08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wedge2Tx" refType="w" fact="0.2"/>
          <dgm:constr type="t" for="ch" forName="wedge2Tx" refType="h" fact="0.205"/>
          <dgm:constr type="w" for="ch" forName="wedge2Tx" refType="w" fact="0.295"/>
          <dgm:constr type="h" for="ch" forName="wedge2Tx" refType="h" fact="0.59"/>
          <dgm:constr type="primFontSz" for="ch" ptType="node" op="equ"/>
        </dgm:constrLst>
      </dgm:if>
      <dgm:if name="Name3" axis="ch" ptType="node" func="cnt" op="equ" val="3">
        <dgm:choose name="Name4">
          <dgm:if name="Name5" func="var" arg="dir" op="equ" val="norm">
            <dgm:constrLst>
              <dgm:constr type="l" for="ch" forName="wedge1" refType="w" fact="0.1233"/>
              <dgm:constr type="t" for="ch" forName="wedge1" refType="w" fact="0.055"/>
              <dgm:constr type="w" for="ch" forName="wedge1" refType="w" fact="0.84"/>
              <dgm:constr type="h" for="ch" forName="wedge1" refType="h" fact="0.84"/>
              <dgm:constr type="l" for="ch" forName="wedge1Tx" refType="w" fact="0.58"/>
              <dgm:constr type="t" for="ch" forName="wedge1Tx" refType="h" fact="0.21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"/>
              <dgm:constr type="t" for="ch" forName="wedge3Tx" refType="h" fact="0.245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if>
          <dgm:else name="Name6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45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367"/>
              <dgm:constr type="t" for="ch" forName="wedge3" refType="w" fact="0.055"/>
              <dgm:constr type="w" for="ch" forName="wedge3" refType="w" fact="0.84"/>
              <dgm:constr type="h" for="ch" forName="wedge3" refType="h" fact="0.84"/>
              <dgm:constr type="l" for="ch" forName="wedge3Tx" refType="w" fact="0.14"/>
              <dgm:constr type="t" for="ch" forName="wedge3Tx" refType="h" fact="0.21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else>
        </dgm:choose>
      </dgm:if>
      <dgm:if name="Name7" axis="ch" ptType="node" func="cnt" op="equ" val="4">
        <dgm:choose name="Name8">
          <dgm:if name="Name9" func="var" arg="dir" op="equ" val="norm">
            <dgm:constrLst>
              <dgm:constr type="l" for="ch" forName="wedge1" refType="w" fact="0.1154"/>
              <dgm:constr type="t" for="ch" forName="wedge1" refType="w" fact="0.0446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75"/>
              <dgm:constr type="t" for="ch" forName="wedge4Tx" refType="h" fact="0.235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if>
          <dgm:else name="Name10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5"/>
              <dgm:constr type="t" for="ch" forName="wedge1Tx" refType="h" fact="0.235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446"/>
              <dgm:constr type="t" for="ch" forName="wedge4" refType="h" fact="0.0446"/>
              <dgm:constr type="w" for="ch" forName="wedge4" refType="w" fact="0.84"/>
              <dgm:constr type="h" for="ch" forName="wedge4" refType="h" fact="0.84"/>
              <dgm:constr type="l" for="ch" forName="wedge4Tx" refType="w" fact="0.145"/>
              <dgm:constr type="t" for="ch" forName="wedge4Tx" refType="h" fact="0.2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else>
        </dgm:choose>
      </dgm:if>
      <dgm:if name="Name11" axis="ch" ptType="node" func="cnt" op="equ" val="5">
        <dgm:choose name="Name12">
          <dgm:if name="Name13" func="var" arg="dir" op="equ" val="norm">
            <dgm:constrLst>
              <dgm:constr type="l" for="ch" forName="wedge1" refType="w" fact="0.1094"/>
              <dgm:constr type="t" for="ch" forName="wedge1" refType="w" fact="0.0395"/>
              <dgm:constr type="w" for="ch" forName="wedge1" refType="w" fact="0.84"/>
              <dgm:constr type="h" for="ch" forName="wedge1" refType="h" fact="0.84"/>
              <dgm:constr type="l" for="ch" forName="wedge1Tx" refType="w" fact="0.54"/>
              <dgm:constr type="t" for="ch" forName="wedge1Tx" refType="h" fact="0.165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2025"/>
              <dgm:constr type="t" for="ch" forName="wedge5Tx" refType="h" fact="0.208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if>
          <dgm:else name="Name14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"/>
              <dgm:constr type="t" for="ch" forName="wedge1Tx" refType="h" fact="0.208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506"/>
              <dgm:constr type="t" for="ch" forName="wedge5" refType="h" fact="0.0395"/>
              <dgm:constr type="w" for="ch" forName="wedge5" refType="w" fact="0.84"/>
              <dgm:constr type="h" for="ch" forName="wedge5" refType="h" fact="0.84"/>
              <dgm:constr type="l" for="ch" forName="wedge5Tx" refType="w" fact="0.18"/>
              <dgm:constr type="t" for="ch" forName="wedge5Tx" refType="h" fact="0.165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else>
        </dgm:choose>
      </dgm:if>
      <dgm:if name="Name15" axis="ch" ptType="node" func="cnt" op="equ" val="6">
        <dgm:choose name="Name16">
          <dgm:if name="Name17" func="var" arg="dir" op="equ" val="norm">
            <dgm:constrLst>
              <dgm:constr type="l" for="ch" forName="wedge1" refType="w" fact="0.105"/>
              <dgm:constr type="t" for="ch" forName="wedge1" refType="w" fact="0.0367"/>
              <dgm:constr type="w" for="ch" forName="wedge1" refType="w" fact="0.84"/>
              <dgm:constr type="h" for="ch" forName="wedge1" refType="h" fact="0.84"/>
              <dgm:constr type="l" for="ch" forName="wedge1Tx" refType="w" fact="0.534"/>
              <dgm:constr type="t" for="ch" forName="wedge1Tx" refType="h" fact="0.126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246"/>
              <dgm:constr type="t" for="ch" forName="wedge6Tx" refType="h" fact="0.1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if>
          <dgm:else name="Name18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9"/>
              <dgm:constr type="t" for="ch" forName="wedge1Tx" refType="h" fact="0.1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55"/>
              <dgm:constr type="t" for="ch" forName="wedge6" refType="h" fact="0.0367"/>
              <dgm:constr type="w" for="ch" forName="wedge6" refType="w" fact="0.84"/>
              <dgm:constr type="h" for="ch" forName="wedge6" refType="h" fact="0.84"/>
              <dgm:constr type="l" for="ch" forName="wedge6Tx" refType="w" fact="0.221"/>
              <dgm:constr type="t" for="ch" forName="wedge6Tx" refType="h" fact="0.126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else>
        </dgm:choose>
      </dgm:if>
      <dgm:else name="Name19">
        <dgm:choose name="Name20">
          <dgm:if name="Name21" func="var" arg="dir" op="equ" val="norm">
            <dgm:constrLst>
              <dgm:constr type="l" for="ch" forName="wedge1" refType="w" fact="0.1017"/>
              <dgm:constr type="t" for="ch" forName="wedge1" refType="w" fact="0.035"/>
              <dgm:constr type="w" for="ch" forName="wedge1" refType="w" fact="0.84"/>
              <dgm:constr type="h" for="ch" forName="wedge1" refType="h" fact="0.84"/>
              <dgm:constr type="l" for="ch" forName="wedge1Tx" refType="w" fact="0.53"/>
              <dgm:constr type="t" for="ch" forName="wedge1Tx" refType="h" fact="0.115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8"/>
              <dgm:constr type="t" for="ch" forName="wedge7" refType="h" fact="0.08"/>
              <dgm:constr type="w" for="ch" forName="wedge7" refType="w" fact="0.84"/>
              <dgm:constr type="h" for="ch" forName="wedge7" refType="h" fact="0.84"/>
              <dgm:constr type="l" for="ch" forName="wedge7Tx" refType="w" fact="0.262"/>
              <dgm:constr type="t" for="ch" forName="wedge7Tx" refType="h" fact="0.16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if>
          <dgm:else name="Name22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8"/>
              <dgm:constr type="t" for="ch" forName="wedge1Tx" refType="h" fact="0.16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583"/>
              <dgm:constr type="t" for="ch" forName="wedge7" refType="h" fact="0.035"/>
              <dgm:constr type="w" for="ch" forName="wedge7" refType="w" fact="0.84"/>
              <dgm:constr type="h" for="ch" forName="wedge7" refType="h" fact="0.84"/>
              <dgm:constr type="l" for="ch" forName="wedge7Tx" refType="w" fact="0.2403"/>
              <dgm:constr type="t" for="ch" forName="wedge7Tx" refType="h" fact="0.115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else>
        </dgm:choose>
      </dgm:else>
    </dgm:choose>
    <dgm:ruleLst/>
    <dgm:choose name="Name23">
      <dgm:if name="Name24" axis="ch" ptType="node" func="cnt" op="gte" val="1">
        <dgm:layoutNode name="wedge1">
          <dgm:alg type="sp"/>
          <dgm:choose name="Name25">
            <dgm:if name="Name26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27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28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29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30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31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32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33">
            <dgm:if name="Name34" func="var" arg="dir" op="equ" val="norm">
              <dgm:presOf axis="ch desOrSelf" ptType="node node" st="1 1" cnt="1 0"/>
            </dgm:if>
            <dgm:else name="Name35">
              <dgm:choose name="Name36">
                <dgm:if name="Name37" axis="ch" ptType="node" func="cnt" op="equ" val="1">
                  <dgm:presOf axis="ch desOrSelf" ptType="node node" st="1 1" cnt="1 0"/>
                </dgm:if>
                <dgm:if name="Name38" axis="ch" ptType="node" func="cnt" op="equ" val="2">
                  <dgm:presOf axis="ch desOrSelf" ptType="node node" st="2 1" cnt="1 0"/>
                </dgm:if>
                <dgm:if name="Name39" axis="ch" ptType="node" func="cnt" op="equ" val="3">
                  <dgm:presOf axis="ch desOrSelf" ptType="node node" st="3 1" cnt="1 0"/>
                </dgm:if>
                <dgm:if name="Name40" axis="ch" ptType="node" func="cnt" op="equ" val="4">
                  <dgm:presOf axis="ch desOrSelf" ptType="node node" st="4 1" cnt="1 0"/>
                </dgm:if>
                <dgm:if name="Name41" axis="ch" ptType="node" func="cnt" op="equ" val="5">
                  <dgm:presOf axis="ch desOrSelf" ptType="node node" st="5 1" cnt="1 0"/>
                </dgm:if>
                <dgm:if name="Name42" axis="ch" ptType="node" func="cnt" op="equ" val="6">
                  <dgm:presOf axis="ch desOrSelf" ptType="node node" st="6 1" cnt="1 0"/>
                </dgm:if>
                <dgm:else name="Name43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44">
            <dgm:if name="Name45" func="var" arg="dir" op="equ" val="norm">
              <dgm:presOf axis="ch desOrSelf" ptType="node node" st="1 1" cnt="1 0"/>
            </dgm:if>
            <dgm:else name="Name46">
              <dgm:choose name="Name47">
                <dgm:if name="Name48" axis="ch" ptType="node" func="cnt" op="equ" val="1">
                  <dgm:presOf axis="ch desOrSelf" ptType="node node" st="1 1" cnt="1 0"/>
                </dgm:if>
                <dgm:if name="Name49" axis="ch" ptType="node" func="cnt" op="equ" val="2">
                  <dgm:presOf axis="ch desOrSelf" ptType="node node" st="2 1" cnt="1 0"/>
                </dgm:if>
                <dgm:if name="Name50" axis="ch" ptType="node" func="cnt" op="equ" val="3">
                  <dgm:presOf axis="ch desOrSelf" ptType="node node" st="3 1" cnt="1 0"/>
                </dgm:if>
                <dgm:if name="Name51" axis="ch" ptType="node" func="cnt" op="equ" val="4">
                  <dgm:presOf axis="ch desOrSelf" ptType="node node" st="4 1" cnt="1 0"/>
                </dgm:if>
                <dgm:if name="Name52" axis="ch" ptType="node" func="cnt" op="equ" val="5">
                  <dgm:presOf axis="ch desOrSelf" ptType="node node" st="5 1" cnt="1 0"/>
                </dgm:if>
                <dgm:if name="Name53" axis="ch" ptType="node" func="cnt" op="equ" val="6">
                  <dgm:presOf axis="ch desOrSelf" ptType="node node" st="6 1" cnt="1 0"/>
                </dgm:if>
                <dgm:else name="Name54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55"/>
    </dgm:choose>
    <dgm:choose name="Name56">
      <dgm:if name="Name57" axis="ch" ptType="node" func="cnt" op="gte" val="2">
        <dgm:layoutNode name="wedge2">
          <dgm:alg type="sp"/>
          <dgm:choose name="Name58">
            <dgm:if name="Name59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60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61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62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63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64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65">
            <dgm:if name="Name66" func="var" arg="dir" op="equ" val="norm">
              <dgm:presOf axis="ch desOrSelf" ptType="node node" st="2 1" cnt="1 0"/>
            </dgm:if>
            <dgm:else name="Name67">
              <dgm:choose name="Name68">
                <dgm:if name="Name69" axis="ch" ptType="node" func="cnt" op="equ" val="2">
                  <dgm:presOf axis="ch desOrSelf" ptType="node node" st="1 1" cnt="1 0"/>
                </dgm:if>
                <dgm:if name="Name70" axis="ch" ptType="node" func="cnt" op="equ" val="3">
                  <dgm:presOf axis="ch desOrSelf" ptType="node node" st="2 1" cnt="1 0"/>
                </dgm:if>
                <dgm:if name="Name71" axis="ch" ptType="node" func="cnt" op="equ" val="4">
                  <dgm:presOf axis="ch desOrSelf" ptType="node node" st="3 1" cnt="1 0"/>
                </dgm:if>
                <dgm:if name="Name72" axis="ch" ptType="node" func="cnt" op="equ" val="5">
                  <dgm:presOf axis="ch desOrSelf" ptType="node node" st="4 1" cnt="1 0"/>
                </dgm:if>
                <dgm:if name="Name73" axis="ch" ptType="node" func="cnt" op="equ" val="6">
                  <dgm:presOf axis="ch desOrSelf" ptType="node node" st="5 1" cnt="1 0"/>
                </dgm:if>
                <dgm:else name="Name74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75">
            <dgm:if name="Name76" func="var" arg="dir" op="equ" val="norm">
              <dgm:presOf axis="ch desOrSelf" ptType="node node" st="2 1" cnt="1 0"/>
            </dgm:if>
            <dgm:else name="Name77">
              <dgm:choose name="Name78">
                <dgm:if name="Name79" axis="ch" ptType="node" func="cnt" op="equ" val="2">
                  <dgm:presOf axis="ch desOrSelf" ptType="node node" st="1 1" cnt="1 0"/>
                </dgm:if>
                <dgm:if name="Name80" axis="ch" ptType="node" func="cnt" op="equ" val="3">
                  <dgm:presOf axis="ch desOrSelf" ptType="node node" st="2 1" cnt="1 0"/>
                </dgm:if>
                <dgm:if name="Name81" axis="ch" ptType="node" func="cnt" op="equ" val="4">
                  <dgm:presOf axis="ch desOrSelf" ptType="node node" st="3 1" cnt="1 0"/>
                </dgm:if>
                <dgm:if name="Name82" axis="ch" ptType="node" func="cnt" op="equ" val="5">
                  <dgm:presOf axis="ch desOrSelf" ptType="node node" st="4 1" cnt="1 0"/>
                </dgm:if>
                <dgm:if name="Name83" axis="ch" ptType="node" func="cnt" op="equ" val="6">
                  <dgm:presOf axis="ch desOrSelf" ptType="node node" st="5 1" cnt="1 0"/>
                </dgm:if>
                <dgm:else name="Name84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85"/>
    </dgm:choose>
    <dgm:choose name="Name86">
      <dgm:if name="Name87" axis="ch" ptType="node" func="cnt" op="gte" val="3">
        <dgm:layoutNode name="wedge3">
          <dgm:alg type="sp"/>
          <dgm:choose name="Name88">
            <dgm:if name="Name89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90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91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92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93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94">
            <dgm:if name="Name95" func="var" arg="dir" op="equ" val="norm">
              <dgm:presOf axis="ch desOrSelf" ptType="node node" st="3 1" cnt="1 0"/>
            </dgm:if>
            <dgm:else name="Name96">
              <dgm:choose name="Name97">
                <dgm:if name="Name98" axis="ch" ptType="node" func="cnt" op="equ" val="3">
                  <dgm:presOf axis="ch desOrSelf" ptType="node node" st="1 1" cnt="1 0"/>
                </dgm:if>
                <dgm:if name="Name99" axis="ch" ptType="node" func="cnt" op="equ" val="4">
                  <dgm:presOf axis="ch desOrSelf" ptType="node node" st="2 1" cnt="1 0"/>
                </dgm:if>
                <dgm:if name="Name100" axis="ch" ptType="node" func="cnt" op="equ" val="5">
                  <dgm:presOf axis="ch desOrSelf" ptType="node node" st="3 1" cnt="1 0"/>
                </dgm:if>
                <dgm:if name="Name101" axis="ch" ptType="node" func="cnt" op="equ" val="6">
                  <dgm:presOf axis="ch desOrSelf" ptType="node node" st="4 1" cnt="1 0"/>
                </dgm:if>
                <dgm:else name="Name102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03">
            <dgm:if name="Name104" func="var" arg="dir" op="equ" val="norm">
              <dgm:presOf axis="ch desOrSelf" ptType="node node" st="3 1" cnt="1 0"/>
            </dgm:if>
            <dgm:else name="Name105">
              <dgm:choose name="Name106">
                <dgm:if name="Name107" axis="ch" ptType="node" func="cnt" op="equ" val="3">
                  <dgm:presOf axis="ch desOrSelf" ptType="node node" st="1 1" cnt="1 0"/>
                </dgm:if>
                <dgm:if name="Name108" axis="ch" ptType="node" func="cnt" op="equ" val="4">
                  <dgm:presOf axis="ch desOrSelf" ptType="node node" st="2 1" cnt="1 0"/>
                </dgm:if>
                <dgm:if name="Name109" axis="ch" ptType="node" func="cnt" op="equ" val="5">
                  <dgm:presOf axis="ch desOrSelf" ptType="node node" st="3 1" cnt="1 0"/>
                </dgm:if>
                <dgm:if name="Name110" axis="ch" ptType="node" func="cnt" op="equ" val="6">
                  <dgm:presOf axis="ch desOrSelf" ptType="node node" st="4 1" cnt="1 0"/>
                </dgm:if>
                <dgm:else name="Name111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12"/>
    </dgm:choose>
    <dgm:choose name="Name113">
      <dgm:if name="Name114" axis="ch" ptType="node" func="cnt" op="gte" val="4">
        <dgm:layoutNode name="wedge4">
          <dgm:alg type="sp"/>
          <dgm:choose name="Name115">
            <dgm:if name="Name116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17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18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19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20">
            <dgm:if name="Name121" func="var" arg="dir" op="equ" val="norm">
              <dgm:presOf axis="ch desOrSelf" ptType="node node" st="4 1" cnt="1 0"/>
            </dgm:if>
            <dgm:else name="Name122">
              <dgm:choose name="Name123">
                <dgm:if name="Name124" axis="ch" ptType="node" func="cnt" op="equ" val="4">
                  <dgm:presOf axis="ch desOrSelf" ptType="node node" st="1 1" cnt="1 0"/>
                </dgm:if>
                <dgm:if name="Name125" axis="ch" ptType="node" func="cnt" op="equ" val="5">
                  <dgm:presOf axis="ch desOrSelf" ptType="node node" st="2 1" cnt="1 0"/>
                </dgm:if>
                <dgm:if name="Name126" axis="ch" ptType="node" func="cnt" op="equ" val="6">
                  <dgm:presOf axis="ch desOrSelf" ptType="node node" st="3 1" cnt="1 0"/>
                </dgm:if>
                <dgm:else name="Name127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28">
            <dgm:if name="Name129" func="var" arg="dir" op="equ" val="norm">
              <dgm:presOf axis="ch desOrSelf" ptType="node node" st="4 1" cnt="1 0"/>
            </dgm:if>
            <dgm:else name="Name130">
              <dgm:choose name="Name131">
                <dgm:if name="Name132" axis="ch" ptType="node" func="cnt" op="equ" val="4">
                  <dgm:presOf axis="ch desOrSelf" ptType="node node" st="1 1" cnt="1 0"/>
                </dgm:if>
                <dgm:if name="Name133" axis="ch" ptType="node" func="cnt" op="equ" val="5">
                  <dgm:presOf axis="ch desOrSelf" ptType="node node" st="2 1" cnt="1 0"/>
                </dgm:if>
                <dgm:if name="Name134" axis="ch" ptType="node" func="cnt" op="equ" val="6">
                  <dgm:presOf axis="ch desOrSelf" ptType="node node" st="3 1" cnt="1 0"/>
                </dgm:if>
                <dgm:else name="Name135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36"/>
    </dgm:choose>
    <dgm:choose name="Name137">
      <dgm:if name="Name138" axis="ch" ptType="node" func="cnt" op="gte" val="5">
        <dgm:layoutNode name="wedge5">
          <dgm:alg type="sp"/>
          <dgm:choose name="Name139">
            <dgm:if name="Name140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41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42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43">
            <dgm:if name="Name144" func="var" arg="dir" op="equ" val="norm">
              <dgm:presOf axis="ch desOrSelf" ptType="node node" st="5 1" cnt="1 0"/>
            </dgm:if>
            <dgm:else name="Name145">
              <dgm:choose name="Name146">
                <dgm:if name="Name147" axis="ch" ptType="node" func="cnt" op="equ" val="5">
                  <dgm:presOf axis="ch desOrSelf" ptType="node node" st="1 1" cnt="1 0"/>
                </dgm:if>
                <dgm:if name="Name148" axis="ch" ptType="node" func="cnt" op="equ" val="6">
                  <dgm:presOf axis="ch desOrSelf" ptType="node node" st="2 1" cnt="1 0"/>
                </dgm:if>
                <dgm:else name="Name149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0">
            <dgm:if name="Name151" func="var" arg="dir" op="equ" val="norm">
              <dgm:presOf axis="ch desOrSelf" ptType="node node" st="5 1" cnt="1 0"/>
            </dgm:if>
            <dgm:else name="Name152">
              <dgm:choose name="Name153">
                <dgm:if name="Name154" axis="ch" ptType="node" func="cnt" op="equ" val="5">
                  <dgm:presOf axis="ch desOrSelf" ptType="node node" st="1 1" cnt="1 0"/>
                </dgm:if>
                <dgm:if name="Name155" axis="ch" ptType="node" func="cnt" op="equ" val="6">
                  <dgm:presOf axis="ch desOrSelf" ptType="node node" st="2 1" cnt="1 0"/>
                </dgm:if>
                <dgm:else name="Name156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57"/>
    </dgm:choose>
    <dgm:choose name="Name158">
      <dgm:if name="Name159" axis="ch" ptType="node" func="cnt" op="gte" val="6">
        <dgm:layoutNode name="wedge6">
          <dgm:alg type="sp"/>
          <dgm:choose name="Name160">
            <dgm:if name="Name161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62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63">
            <dgm:if name="Name164" func="var" arg="dir" op="equ" val="norm">
              <dgm:presOf axis="ch desOrSelf" ptType="node node" st="6 1" cnt="1 0"/>
            </dgm:if>
            <dgm:else name="Name165">
              <dgm:choose name="Name166">
                <dgm:if name="Name167" axis="ch" ptType="node" func="cnt" op="equ" val="6">
                  <dgm:presOf axis="ch desOrSelf" ptType="node node" st="1 1" cnt="1 0"/>
                </dgm:if>
                <dgm:else name="Name168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9">
            <dgm:if name="Name170" func="var" arg="dir" op="equ" val="norm">
              <dgm:presOf axis="ch desOrSelf" ptType="node node" st="6 1" cnt="1 0"/>
            </dgm:if>
            <dgm:else name="Name171">
              <dgm:choose name="Name172">
                <dgm:if name="Name173" axis="ch" ptType="node" func="cnt" op="equ" val="6">
                  <dgm:presOf axis="ch desOrSelf" ptType="node node" st="1 1" cnt="1 0"/>
                </dgm:if>
                <dgm:else name="Name174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75"/>
    </dgm:choose>
    <dgm:choose name="Name176">
      <dgm:if name="Name177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78">
            <dgm:if name="Name179" func="var" arg="dir" op="equ" val="norm">
              <dgm:presOf axis="ch desOrSelf" ptType="node node" st="7 1" cnt="1 0"/>
            </dgm:if>
            <dgm:else name="Name180">
              <dgm:presOf axis="ch desOrSelf" ptType="node node" st="1 1" cnt="1 0"/>
            </dgm:else>
          </dgm:choose>
          <dgm:constrLst/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81">
            <dgm:if name="Name182" func="var" arg="dir" op="equ" val="norm">
              <dgm:presOf axis="ch desOrSelf" ptType="node node" st="7 1" cnt="1 0"/>
            </dgm:if>
            <dgm:else name="Name183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84"/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art3">
  <dgm:title val=""/>
  <dgm:desc val=""/>
  <dgm:catLst>
    <dgm:cat type="relationship" pri="27000"/>
    <dgm:cat type="cycle" pri="8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presOf/>
    <dgm:shape xmlns:r="http://schemas.openxmlformats.org/officeDocument/2006/relationships" r:blip="">
      <dgm:adjLst/>
    </dgm:shape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205"/>
          <dgm:constr type="t" for="ch" forName="wedge1Tx" refType="h" fact="0.205"/>
          <dgm:constr type="w" for="ch" forName="wedge1Tx" refType="w" fact="0.59"/>
          <dgm:constr type="h" for="ch" forName="wedge1Tx" refType="h" fact="0.59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52"/>
          <dgm:constr type="t" for="ch" forName="wedge1Tx" refType="h" fact="0.205"/>
          <dgm:constr type="w" for="ch" forName="wedge1Tx" refType="w" fact="0.295"/>
          <dgm:constr type="h" for="ch" forName="wedge1Tx" refType="h" fact="0.59"/>
          <dgm:constr type="l" for="ch" forName="wedge2" refType="w" fact="0.08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wedge2Tx" refType="w" fact="0.2"/>
          <dgm:constr type="t" for="ch" forName="wedge2Tx" refType="h" fact="0.205"/>
          <dgm:constr type="w" for="ch" forName="wedge2Tx" refType="w" fact="0.295"/>
          <dgm:constr type="h" for="ch" forName="wedge2Tx" refType="h" fact="0.59"/>
          <dgm:constr type="primFontSz" for="ch" ptType="node" op="equ"/>
        </dgm:constrLst>
      </dgm:if>
      <dgm:if name="Name3" axis="ch" ptType="node" func="cnt" op="equ" val="3">
        <dgm:choose name="Name4">
          <dgm:if name="Name5" func="var" arg="dir" op="equ" val="norm">
            <dgm:constrLst>
              <dgm:constr type="l" for="ch" forName="wedge1" refType="w" fact="0.1233"/>
              <dgm:constr type="t" for="ch" forName="wedge1" refType="w" fact="0.055"/>
              <dgm:constr type="w" for="ch" forName="wedge1" refType="w" fact="0.84"/>
              <dgm:constr type="h" for="ch" forName="wedge1" refType="h" fact="0.84"/>
              <dgm:constr type="l" for="ch" forName="wedge1Tx" refType="w" fact="0.58"/>
              <dgm:constr type="t" for="ch" forName="wedge1Tx" refType="h" fact="0.21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"/>
              <dgm:constr type="t" for="ch" forName="wedge3Tx" refType="h" fact="0.245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if>
          <dgm:else name="Name6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45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367"/>
              <dgm:constr type="t" for="ch" forName="wedge3" refType="w" fact="0.055"/>
              <dgm:constr type="w" for="ch" forName="wedge3" refType="w" fact="0.84"/>
              <dgm:constr type="h" for="ch" forName="wedge3" refType="h" fact="0.84"/>
              <dgm:constr type="l" for="ch" forName="wedge3Tx" refType="w" fact="0.14"/>
              <dgm:constr type="t" for="ch" forName="wedge3Tx" refType="h" fact="0.21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else>
        </dgm:choose>
      </dgm:if>
      <dgm:if name="Name7" axis="ch" ptType="node" func="cnt" op="equ" val="4">
        <dgm:choose name="Name8">
          <dgm:if name="Name9" func="var" arg="dir" op="equ" val="norm">
            <dgm:constrLst>
              <dgm:constr type="l" for="ch" forName="wedge1" refType="w" fact="0.1154"/>
              <dgm:constr type="t" for="ch" forName="wedge1" refType="w" fact="0.0446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75"/>
              <dgm:constr type="t" for="ch" forName="wedge4Tx" refType="h" fact="0.235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if>
          <dgm:else name="Name10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5"/>
              <dgm:constr type="t" for="ch" forName="wedge1Tx" refType="h" fact="0.235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446"/>
              <dgm:constr type="t" for="ch" forName="wedge4" refType="h" fact="0.0446"/>
              <dgm:constr type="w" for="ch" forName="wedge4" refType="w" fact="0.84"/>
              <dgm:constr type="h" for="ch" forName="wedge4" refType="h" fact="0.84"/>
              <dgm:constr type="l" for="ch" forName="wedge4Tx" refType="w" fact="0.145"/>
              <dgm:constr type="t" for="ch" forName="wedge4Tx" refType="h" fact="0.2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else>
        </dgm:choose>
      </dgm:if>
      <dgm:if name="Name11" axis="ch" ptType="node" func="cnt" op="equ" val="5">
        <dgm:choose name="Name12">
          <dgm:if name="Name13" func="var" arg="dir" op="equ" val="norm">
            <dgm:constrLst>
              <dgm:constr type="l" for="ch" forName="wedge1" refType="w" fact="0.1094"/>
              <dgm:constr type="t" for="ch" forName="wedge1" refType="w" fact="0.0395"/>
              <dgm:constr type="w" for="ch" forName="wedge1" refType="w" fact="0.84"/>
              <dgm:constr type="h" for="ch" forName="wedge1" refType="h" fact="0.84"/>
              <dgm:constr type="l" for="ch" forName="wedge1Tx" refType="w" fact="0.54"/>
              <dgm:constr type="t" for="ch" forName="wedge1Tx" refType="h" fact="0.165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2025"/>
              <dgm:constr type="t" for="ch" forName="wedge5Tx" refType="h" fact="0.208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if>
          <dgm:else name="Name14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"/>
              <dgm:constr type="t" for="ch" forName="wedge1Tx" refType="h" fact="0.208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506"/>
              <dgm:constr type="t" for="ch" forName="wedge5" refType="h" fact="0.0395"/>
              <dgm:constr type="w" for="ch" forName="wedge5" refType="w" fact="0.84"/>
              <dgm:constr type="h" for="ch" forName="wedge5" refType="h" fact="0.84"/>
              <dgm:constr type="l" for="ch" forName="wedge5Tx" refType="w" fact="0.18"/>
              <dgm:constr type="t" for="ch" forName="wedge5Tx" refType="h" fact="0.165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else>
        </dgm:choose>
      </dgm:if>
      <dgm:if name="Name15" axis="ch" ptType="node" func="cnt" op="equ" val="6">
        <dgm:choose name="Name16">
          <dgm:if name="Name17" func="var" arg="dir" op="equ" val="norm">
            <dgm:constrLst>
              <dgm:constr type="l" for="ch" forName="wedge1" refType="w" fact="0.105"/>
              <dgm:constr type="t" for="ch" forName="wedge1" refType="w" fact="0.0367"/>
              <dgm:constr type="w" for="ch" forName="wedge1" refType="w" fact="0.84"/>
              <dgm:constr type="h" for="ch" forName="wedge1" refType="h" fact="0.84"/>
              <dgm:constr type="l" for="ch" forName="wedge1Tx" refType="w" fact="0.534"/>
              <dgm:constr type="t" for="ch" forName="wedge1Tx" refType="h" fact="0.126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246"/>
              <dgm:constr type="t" for="ch" forName="wedge6Tx" refType="h" fact="0.1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if>
          <dgm:else name="Name18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9"/>
              <dgm:constr type="t" for="ch" forName="wedge1Tx" refType="h" fact="0.1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55"/>
              <dgm:constr type="t" for="ch" forName="wedge6" refType="h" fact="0.0367"/>
              <dgm:constr type="w" for="ch" forName="wedge6" refType="w" fact="0.84"/>
              <dgm:constr type="h" for="ch" forName="wedge6" refType="h" fact="0.84"/>
              <dgm:constr type="l" for="ch" forName="wedge6Tx" refType="w" fact="0.221"/>
              <dgm:constr type="t" for="ch" forName="wedge6Tx" refType="h" fact="0.126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else>
        </dgm:choose>
      </dgm:if>
      <dgm:else name="Name19">
        <dgm:choose name="Name20">
          <dgm:if name="Name21" func="var" arg="dir" op="equ" val="norm">
            <dgm:constrLst>
              <dgm:constr type="l" for="ch" forName="wedge1" refType="w" fact="0.1017"/>
              <dgm:constr type="t" for="ch" forName="wedge1" refType="w" fact="0.035"/>
              <dgm:constr type="w" for="ch" forName="wedge1" refType="w" fact="0.84"/>
              <dgm:constr type="h" for="ch" forName="wedge1" refType="h" fact="0.84"/>
              <dgm:constr type="l" for="ch" forName="wedge1Tx" refType="w" fact="0.53"/>
              <dgm:constr type="t" for="ch" forName="wedge1Tx" refType="h" fact="0.115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8"/>
              <dgm:constr type="t" for="ch" forName="wedge7" refType="h" fact="0.08"/>
              <dgm:constr type="w" for="ch" forName="wedge7" refType="w" fact="0.84"/>
              <dgm:constr type="h" for="ch" forName="wedge7" refType="h" fact="0.84"/>
              <dgm:constr type="l" for="ch" forName="wedge7Tx" refType="w" fact="0.262"/>
              <dgm:constr type="t" for="ch" forName="wedge7Tx" refType="h" fact="0.16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if>
          <dgm:else name="Name22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8"/>
              <dgm:constr type="t" for="ch" forName="wedge1Tx" refType="h" fact="0.16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583"/>
              <dgm:constr type="t" for="ch" forName="wedge7" refType="h" fact="0.035"/>
              <dgm:constr type="w" for="ch" forName="wedge7" refType="w" fact="0.84"/>
              <dgm:constr type="h" for="ch" forName="wedge7" refType="h" fact="0.84"/>
              <dgm:constr type="l" for="ch" forName="wedge7Tx" refType="w" fact="0.2403"/>
              <dgm:constr type="t" for="ch" forName="wedge7Tx" refType="h" fact="0.115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else>
        </dgm:choose>
      </dgm:else>
    </dgm:choose>
    <dgm:ruleLst/>
    <dgm:choose name="Name23">
      <dgm:if name="Name24" axis="ch" ptType="node" func="cnt" op="gte" val="1">
        <dgm:layoutNode name="wedge1">
          <dgm:alg type="sp"/>
          <dgm:choose name="Name25">
            <dgm:if name="Name26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27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28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29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30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31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32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33">
            <dgm:if name="Name34" func="var" arg="dir" op="equ" val="norm">
              <dgm:presOf axis="ch desOrSelf" ptType="node node" st="1 1" cnt="1 0"/>
            </dgm:if>
            <dgm:else name="Name35">
              <dgm:choose name="Name36">
                <dgm:if name="Name37" axis="ch" ptType="node" func="cnt" op="equ" val="1">
                  <dgm:presOf axis="ch desOrSelf" ptType="node node" st="1 1" cnt="1 0"/>
                </dgm:if>
                <dgm:if name="Name38" axis="ch" ptType="node" func="cnt" op="equ" val="2">
                  <dgm:presOf axis="ch desOrSelf" ptType="node node" st="2 1" cnt="1 0"/>
                </dgm:if>
                <dgm:if name="Name39" axis="ch" ptType="node" func="cnt" op="equ" val="3">
                  <dgm:presOf axis="ch desOrSelf" ptType="node node" st="3 1" cnt="1 0"/>
                </dgm:if>
                <dgm:if name="Name40" axis="ch" ptType="node" func="cnt" op="equ" val="4">
                  <dgm:presOf axis="ch desOrSelf" ptType="node node" st="4 1" cnt="1 0"/>
                </dgm:if>
                <dgm:if name="Name41" axis="ch" ptType="node" func="cnt" op="equ" val="5">
                  <dgm:presOf axis="ch desOrSelf" ptType="node node" st="5 1" cnt="1 0"/>
                </dgm:if>
                <dgm:if name="Name42" axis="ch" ptType="node" func="cnt" op="equ" val="6">
                  <dgm:presOf axis="ch desOrSelf" ptType="node node" st="6 1" cnt="1 0"/>
                </dgm:if>
                <dgm:else name="Name43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44">
            <dgm:if name="Name45" func="var" arg="dir" op="equ" val="norm">
              <dgm:presOf axis="ch desOrSelf" ptType="node node" st="1 1" cnt="1 0"/>
            </dgm:if>
            <dgm:else name="Name46">
              <dgm:choose name="Name47">
                <dgm:if name="Name48" axis="ch" ptType="node" func="cnt" op="equ" val="1">
                  <dgm:presOf axis="ch desOrSelf" ptType="node node" st="1 1" cnt="1 0"/>
                </dgm:if>
                <dgm:if name="Name49" axis="ch" ptType="node" func="cnt" op="equ" val="2">
                  <dgm:presOf axis="ch desOrSelf" ptType="node node" st="2 1" cnt="1 0"/>
                </dgm:if>
                <dgm:if name="Name50" axis="ch" ptType="node" func="cnt" op="equ" val="3">
                  <dgm:presOf axis="ch desOrSelf" ptType="node node" st="3 1" cnt="1 0"/>
                </dgm:if>
                <dgm:if name="Name51" axis="ch" ptType="node" func="cnt" op="equ" val="4">
                  <dgm:presOf axis="ch desOrSelf" ptType="node node" st="4 1" cnt="1 0"/>
                </dgm:if>
                <dgm:if name="Name52" axis="ch" ptType="node" func="cnt" op="equ" val="5">
                  <dgm:presOf axis="ch desOrSelf" ptType="node node" st="5 1" cnt="1 0"/>
                </dgm:if>
                <dgm:if name="Name53" axis="ch" ptType="node" func="cnt" op="equ" val="6">
                  <dgm:presOf axis="ch desOrSelf" ptType="node node" st="6 1" cnt="1 0"/>
                </dgm:if>
                <dgm:else name="Name54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55"/>
    </dgm:choose>
    <dgm:choose name="Name56">
      <dgm:if name="Name57" axis="ch" ptType="node" func="cnt" op="gte" val="2">
        <dgm:layoutNode name="wedge2">
          <dgm:alg type="sp"/>
          <dgm:choose name="Name58">
            <dgm:if name="Name59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60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61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62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63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64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65">
            <dgm:if name="Name66" func="var" arg="dir" op="equ" val="norm">
              <dgm:presOf axis="ch desOrSelf" ptType="node node" st="2 1" cnt="1 0"/>
            </dgm:if>
            <dgm:else name="Name67">
              <dgm:choose name="Name68">
                <dgm:if name="Name69" axis="ch" ptType="node" func="cnt" op="equ" val="2">
                  <dgm:presOf axis="ch desOrSelf" ptType="node node" st="1 1" cnt="1 0"/>
                </dgm:if>
                <dgm:if name="Name70" axis="ch" ptType="node" func="cnt" op="equ" val="3">
                  <dgm:presOf axis="ch desOrSelf" ptType="node node" st="2 1" cnt="1 0"/>
                </dgm:if>
                <dgm:if name="Name71" axis="ch" ptType="node" func="cnt" op="equ" val="4">
                  <dgm:presOf axis="ch desOrSelf" ptType="node node" st="3 1" cnt="1 0"/>
                </dgm:if>
                <dgm:if name="Name72" axis="ch" ptType="node" func="cnt" op="equ" val="5">
                  <dgm:presOf axis="ch desOrSelf" ptType="node node" st="4 1" cnt="1 0"/>
                </dgm:if>
                <dgm:if name="Name73" axis="ch" ptType="node" func="cnt" op="equ" val="6">
                  <dgm:presOf axis="ch desOrSelf" ptType="node node" st="5 1" cnt="1 0"/>
                </dgm:if>
                <dgm:else name="Name74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75">
            <dgm:if name="Name76" func="var" arg="dir" op="equ" val="norm">
              <dgm:presOf axis="ch desOrSelf" ptType="node node" st="2 1" cnt="1 0"/>
            </dgm:if>
            <dgm:else name="Name77">
              <dgm:choose name="Name78">
                <dgm:if name="Name79" axis="ch" ptType="node" func="cnt" op="equ" val="2">
                  <dgm:presOf axis="ch desOrSelf" ptType="node node" st="1 1" cnt="1 0"/>
                </dgm:if>
                <dgm:if name="Name80" axis="ch" ptType="node" func="cnt" op="equ" val="3">
                  <dgm:presOf axis="ch desOrSelf" ptType="node node" st="2 1" cnt="1 0"/>
                </dgm:if>
                <dgm:if name="Name81" axis="ch" ptType="node" func="cnt" op="equ" val="4">
                  <dgm:presOf axis="ch desOrSelf" ptType="node node" st="3 1" cnt="1 0"/>
                </dgm:if>
                <dgm:if name="Name82" axis="ch" ptType="node" func="cnt" op="equ" val="5">
                  <dgm:presOf axis="ch desOrSelf" ptType="node node" st="4 1" cnt="1 0"/>
                </dgm:if>
                <dgm:if name="Name83" axis="ch" ptType="node" func="cnt" op="equ" val="6">
                  <dgm:presOf axis="ch desOrSelf" ptType="node node" st="5 1" cnt="1 0"/>
                </dgm:if>
                <dgm:else name="Name84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85"/>
    </dgm:choose>
    <dgm:choose name="Name86">
      <dgm:if name="Name87" axis="ch" ptType="node" func="cnt" op="gte" val="3">
        <dgm:layoutNode name="wedge3">
          <dgm:alg type="sp"/>
          <dgm:choose name="Name88">
            <dgm:if name="Name89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90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91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92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93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94">
            <dgm:if name="Name95" func="var" arg="dir" op="equ" val="norm">
              <dgm:presOf axis="ch desOrSelf" ptType="node node" st="3 1" cnt="1 0"/>
            </dgm:if>
            <dgm:else name="Name96">
              <dgm:choose name="Name97">
                <dgm:if name="Name98" axis="ch" ptType="node" func="cnt" op="equ" val="3">
                  <dgm:presOf axis="ch desOrSelf" ptType="node node" st="1 1" cnt="1 0"/>
                </dgm:if>
                <dgm:if name="Name99" axis="ch" ptType="node" func="cnt" op="equ" val="4">
                  <dgm:presOf axis="ch desOrSelf" ptType="node node" st="2 1" cnt="1 0"/>
                </dgm:if>
                <dgm:if name="Name100" axis="ch" ptType="node" func="cnt" op="equ" val="5">
                  <dgm:presOf axis="ch desOrSelf" ptType="node node" st="3 1" cnt="1 0"/>
                </dgm:if>
                <dgm:if name="Name101" axis="ch" ptType="node" func="cnt" op="equ" val="6">
                  <dgm:presOf axis="ch desOrSelf" ptType="node node" st="4 1" cnt="1 0"/>
                </dgm:if>
                <dgm:else name="Name102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03">
            <dgm:if name="Name104" func="var" arg="dir" op="equ" val="norm">
              <dgm:presOf axis="ch desOrSelf" ptType="node node" st="3 1" cnt="1 0"/>
            </dgm:if>
            <dgm:else name="Name105">
              <dgm:choose name="Name106">
                <dgm:if name="Name107" axis="ch" ptType="node" func="cnt" op="equ" val="3">
                  <dgm:presOf axis="ch desOrSelf" ptType="node node" st="1 1" cnt="1 0"/>
                </dgm:if>
                <dgm:if name="Name108" axis="ch" ptType="node" func="cnt" op="equ" val="4">
                  <dgm:presOf axis="ch desOrSelf" ptType="node node" st="2 1" cnt="1 0"/>
                </dgm:if>
                <dgm:if name="Name109" axis="ch" ptType="node" func="cnt" op="equ" val="5">
                  <dgm:presOf axis="ch desOrSelf" ptType="node node" st="3 1" cnt="1 0"/>
                </dgm:if>
                <dgm:if name="Name110" axis="ch" ptType="node" func="cnt" op="equ" val="6">
                  <dgm:presOf axis="ch desOrSelf" ptType="node node" st="4 1" cnt="1 0"/>
                </dgm:if>
                <dgm:else name="Name111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12"/>
    </dgm:choose>
    <dgm:choose name="Name113">
      <dgm:if name="Name114" axis="ch" ptType="node" func="cnt" op="gte" val="4">
        <dgm:layoutNode name="wedge4">
          <dgm:alg type="sp"/>
          <dgm:choose name="Name115">
            <dgm:if name="Name116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17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18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19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20">
            <dgm:if name="Name121" func="var" arg="dir" op="equ" val="norm">
              <dgm:presOf axis="ch desOrSelf" ptType="node node" st="4 1" cnt="1 0"/>
            </dgm:if>
            <dgm:else name="Name122">
              <dgm:choose name="Name123">
                <dgm:if name="Name124" axis="ch" ptType="node" func="cnt" op="equ" val="4">
                  <dgm:presOf axis="ch desOrSelf" ptType="node node" st="1 1" cnt="1 0"/>
                </dgm:if>
                <dgm:if name="Name125" axis="ch" ptType="node" func="cnt" op="equ" val="5">
                  <dgm:presOf axis="ch desOrSelf" ptType="node node" st="2 1" cnt="1 0"/>
                </dgm:if>
                <dgm:if name="Name126" axis="ch" ptType="node" func="cnt" op="equ" val="6">
                  <dgm:presOf axis="ch desOrSelf" ptType="node node" st="3 1" cnt="1 0"/>
                </dgm:if>
                <dgm:else name="Name127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28">
            <dgm:if name="Name129" func="var" arg="dir" op="equ" val="norm">
              <dgm:presOf axis="ch desOrSelf" ptType="node node" st="4 1" cnt="1 0"/>
            </dgm:if>
            <dgm:else name="Name130">
              <dgm:choose name="Name131">
                <dgm:if name="Name132" axis="ch" ptType="node" func="cnt" op="equ" val="4">
                  <dgm:presOf axis="ch desOrSelf" ptType="node node" st="1 1" cnt="1 0"/>
                </dgm:if>
                <dgm:if name="Name133" axis="ch" ptType="node" func="cnt" op="equ" val="5">
                  <dgm:presOf axis="ch desOrSelf" ptType="node node" st="2 1" cnt="1 0"/>
                </dgm:if>
                <dgm:if name="Name134" axis="ch" ptType="node" func="cnt" op="equ" val="6">
                  <dgm:presOf axis="ch desOrSelf" ptType="node node" st="3 1" cnt="1 0"/>
                </dgm:if>
                <dgm:else name="Name135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36"/>
    </dgm:choose>
    <dgm:choose name="Name137">
      <dgm:if name="Name138" axis="ch" ptType="node" func="cnt" op="gte" val="5">
        <dgm:layoutNode name="wedge5">
          <dgm:alg type="sp"/>
          <dgm:choose name="Name139">
            <dgm:if name="Name140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41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42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43">
            <dgm:if name="Name144" func="var" arg="dir" op="equ" val="norm">
              <dgm:presOf axis="ch desOrSelf" ptType="node node" st="5 1" cnt="1 0"/>
            </dgm:if>
            <dgm:else name="Name145">
              <dgm:choose name="Name146">
                <dgm:if name="Name147" axis="ch" ptType="node" func="cnt" op="equ" val="5">
                  <dgm:presOf axis="ch desOrSelf" ptType="node node" st="1 1" cnt="1 0"/>
                </dgm:if>
                <dgm:if name="Name148" axis="ch" ptType="node" func="cnt" op="equ" val="6">
                  <dgm:presOf axis="ch desOrSelf" ptType="node node" st="2 1" cnt="1 0"/>
                </dgm:if>
                <dgm:else name="Name149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0">
            <dgm:if name="Name151" func="var" arg="dir" op="equ" val="norm">
              <dgm:presOf axis="ch desOrSelf" ptType="node node" st="5 1" cnt="1 0"/>
            </dgm:if>
            <dgm:else name="Name152">
              <dgm:choose name="Name153">
                <dgm:if name="Name154" axis="ch" ptType="node" func="cnt" op="equ" val="5">
                  <dgm:presOf axis="ch desOrSelf" ptType="node node" st="1 1" cnt="1 0"/>
                </dgm:if>
                <dgm:if name="Name155" axis="ch" ptType="node" func="cnt" op="equ" val="6">
                  <dgm:presOf axis="ch desOrSelf" ptType="node node" st="2 1" cnt="1 0"/>
                </dgm:if>
                <dgm:else name="Name156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57"/>
    </dgm:choose>
    <dgm:choose name="Name158">
      <dgm:if name="Name159" axis="ch" ptType="node" func="cnt" op="gte" val="6">
        <dgm:layoutNode name="wedge6">
          <dgm:alg type="sp"/>
          <dgm:choose name="Name160">
            <dgm:if name="Name161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62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63">
            <dgm:if name="Name164" func="var" arg="dir" op="equ" val="norm">
              <dgm:presOf axis="ch desOrSelf" ptType="node node" st="6 1" cnt="1 0"/>
            </dgm:if>
            <dgm:else name="Name165">
              <dgm:choose name="Name166">
                <dgm:if name="Name167" axis="ch" ptType="node" func="cnt" op="equ" val="6">
                  <dgm:presOf axis="ch desOrSelf" ptType="node node" st="1 1" cnt="1 0"/>
                </dgm:if>
                <dgm:else name="Name168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9">
            <dgm:if name="Name170" func="var" arg="dir" op="equ" val="norm">
              <dgm:presOf axis="ch desOrSelf" ptType="node node" st="6 1" cnt="1 0"/>
            </dgm:if>
            <dgm:else name="Name171">
              <dgm:choose name="Name172">
                <dgm:if name="Name173" axis="ch" ptType="node" func="cnt" op="equ" val="6">
                  <dgm:presOf axis="ch desOrSelf" ptType="node node" st="1 1" cnt="1 0"/>
                </dgm:if>
                <dgm:else name="Name174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75"/>
    </dgm:choose>
    <dgm:choose name="Name176">
      <dgm:if name="Name177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78">
            <dgm:if name="Name179" func="var" arg="dir" op="equ" val="norm">
              <dgm:presOf axis="ch desOrSelf" ptType="node node" st="7 1" cnt="1 0"/>
            </dgm:if>
            <dgm:else name="Name180">
              <dgm:presOf axis="ch desOrSelf" ptType="node node" st="1 1" cnt="1 0"/>
            </dgm:else>
          </dgm:choose>
          <dgm:constrLst/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81">
            <dgm:if name="Name182" func="var" arg="dir" op="equ" val="norm">
              <dgm:presOf axis="ch desOrSelf" ptType="node node" st="7 1" cnt="1 0"/>
            </dgm:if>
            <dgm:else name="Name183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84"/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art3">
  <dgm:title val=""/>
  <dgm:desc val=""/>
  <dgm:catLst>
    <dgm:cat type="relationship" pri="27000"/>
    <dgm:cat type="cycle" pri="8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presOf/>
    <dgm:shape xmlns:r="http://schemas.openxmlformats.org/officeDocument/2006/relationships" r:blip="">
      <dgm:adjLst/>
    </dgm:shape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205"/>
          <dgm:constr type="t" for="ch" forName="wedge1Tx" refType="h" fact="0.205"/>
          <dgm:constr type="w" for="ch" forName="wedge1Tx" refType="w" fact="0.59"/>
          <dgm:constr type="h" for="ch" forName="wedge1Tx" refType="h" fact="0.59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52"/>
          <dgm:constr type="t" for="ch" forName="wedge1Tx" refType="h" fact="0.205"/>
          <dgm:constr type="w" for="ch" forName="wedge1Tx" refType="w" fact="0.295"/>
          <dgm:constr type="h" for="ch" forName="wedge1Tx" refType="h" fact="0.59"/>
          <dgm:constr type="l" for="ch" forName="wedge2" refType="w" fact="0.08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wedge2Tx" refType="w" fact="0.2"/>
          <dgm:constr type="t" for="ch" forName="wedge2Tx" refType="h" fact="0.205"/>
          <dgm:constr type="w" for="ch" forName="wedge2Tx" refType="w" fact="0.295"/>
          <dgm:constr type="h" for="ch" forName="wedge2Tx" refType="h" fact="0.59"/>
          <dgm:constr type="primFontSz" for="ch" ptType="node" op="equ"/>
        </dgm:constrLst>
      </dgm:if>
      <dgm:if name="Name3" axis="ch" ptType="node" func="cnt" op="equ" val="3">
        <dgm:choose name="Name4">
          <dgm:if name="Name5" func="var" arg="dir" op="equ" val="norm">
            <dgm:constrLst>
              <dgm:constr type="l" for="ch" forName="wedge1" refType="w" fact="0.1233"/>
              <dgm:constr type="t" for="ch" forName="wedge1" refType="w" fact="0.055"/>
              <dgm:constr type="w" for="ch" forName="wedge1" refType="w" fact="0.84"/>
              <dgm:constr type="h" for="ch" forName="wedge1" refType="h" fact="0.84"/>
              <dgm:constr type="l" for="ch" forName="wedge1Tx" refType="w" fact="0.58"/>
              <dgm:constr type="t" for="ch" forName="wedge1Tx" refType="h" fact="0.21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"/>
              <dgm:constr type="t" for="ch" forName="wedge3Tx" refType="h" fact="0.245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if>
          <dgm:else name="Name6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45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367"/>
              <dgm:constr type="t" for="ch" forName="wedge3" refType="w" fact="0.055"/>
              <dgm:constr type="w" for="ch" forName="wedge3" refType="w" fact="0.84"/>
              <dgm:constr type="h" for="ch" forName="wedge3" refType="h" fact="0.84"/>
              <dgm:constr type="l" for="ch" forName="wedge3Tx" refType="w" fact="0.14"/>
              <dgm:constr type="t" for="ch" forName="wedge3Tx" refType="h" fact="0.21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else>
        </dgm:choose>
      </dgm:if>
      <dgm:if name="Name7" axis="ch" ptType="node" func="cnt" op="equ" val="4">
        <dgm:choose name="Name8">
          <dgm:if name="Name9" func="var" arg="dir" op="equ" val="norm">
            <dgm:constrLst>
              <dgm:constr type="l" for="ch" forName="wedge1" refType="w" fact="0.1154"/>
              <dgm:constr type="t" for="ch" forName="wedge1" refType="w" fact="0.0446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75"/>
              <dgm:constr type="t" for="ch" forName="wedge4Tx" refType="h" fact="0.235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if>
          <dgm:else name="Name10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5"/>
              <dgm:constr type="t" for="ch" forName="wedge1Tx" refType="h" fact="0.235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446"/>
              <dgm:constr type="t" for="ch" forName="wedge4" refType="h" fact="0.0446"/>
              <dgm:constr type="w" for="ch" forName="wedge4" refType="w" fact="0.84"/>
              <dgm:constr type="h" for="ch" forName="wedge4" refType="h" fact="0.84"/>
              <dgm:constr type="l" for="ch" forName="wedge4Tx" refType="w" fact="0.145"/>
              <dgm:constr type="t" for="ch" forName="wedge4Tx" refType="h" fact="0.2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else>
        </dgm:choose>
      </dgm:if>
      <dgm:if name="Name11" axis="ch" ptType="node" func="cnt" op="equ" val="5">
        <dgm:choose name="Name12">
          <dgm:if name="Name13" func="var" arg="dir" op="equ" val="norm">
            <dgm:constrLst>
              <dgm:constr type="l" for="ch" forName="wedge1" refType="w" fact="0.1094"/>
              <dgm:constr type="t" for="ch" forName="wedge1" refType="w" fact="0.0395"/>
              <dgm:constr type="w" for="ch" forName="wedge1" refType="w" fact="0.84"/>
              <dgm:constr type="h" for="ch" forName="wedge1" refType="h" fact="0.84"/>
              <dgm:constr type="l" for="ch" forName="wedge1Tx" refType="w" fact="0.54"/>
              <dgm:constr type="t" for="ch" forName="wedge1Tx" refType="h" fact="0.165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2025"/>
              <dgm:constr type="t" for="ch" forName="wedge5Tx" refType="h" fact="0.208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if>
          <dgm:else name="Name14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"/>
              <dgm:constr type="t" for="ch" forName="wedge1Tx" refType="h" fact="0.208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506"/>
              <dgm:constr type="t" for="ch" forName="wedge5" refType="h" fact="0.0395"/>
              <dgm:constr type="w" for="ch" forName="wedge5" refType="w" fact="0.84"/>
              <dgm:constr type="h" for="ch" forName="wedge5" refType="h" fact="0.84"/>
              <dgm:constr type="l" for="ch" forName="wedge5Tx" refType="w" fact="0.18"/>
              <dgm:constr type="t" for="ch" forName="wedge5Tx" refType="h" fact="0.165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else>
        </dgm:choose>
      </dgm:if>
      <dgm:if name="Name15" axis="ch" ptType="node" func="cnt" op="equ" val="6">
        <dgm:choose name="Name16">
          <dgm:if name="Name17" func="var" arg="dir" op="equ" val="norm">
            <dgm:constrLst>
              <dgm:constr type="l" for="ch" forName="wedge1" refType="w" fact="0.105"/>
              <dgm:constr type="t" for="ch" forName="wedge1" refType="w" fact="0.0367"/>
              <dgm:constr type="w" for="ch" forName="wedge1" refType="w" fact="0.84"/>
              <dgm:constr type="h" for="ch" forName="wedge1" refType="h" fact="0.84"/>
              <dgm:constr type="l" for="ch" forName="wedge1Tx" refType="w" fact="0.534"/>
              <dgm:constr type="t" for="ch" forName="wedge1Tx" refType="h" fact="0.126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246"/>
              <dgm:constr type="t" for="ch" forName="wedge6Tx" refType="h" fact="0.1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if>
          <dgm:else name="Name18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9"/>
              <dgm:constr type="t" for="ch" forName="wedge1Tx" refType="h" fact="0.1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55"/>
              <dgm:constr type="t" for="ch" forName="wedge6" refType="h" fact="0.0367"/>
              <dgm:constr type="w" for="ch" forName="wedge6" refType="w" fact="0.84"/>
              <dgm:constr type="h" for="ch" forName="wedge6" refType="h" fact="0.84"/>
              <dgm:constr type="l" for="ch" forName="wedge6Tx" refType="w" fact="0.221"/>
              <dgm:constr type="t" for="ch" forName="wedge6Tx" refType="h" fact="0.126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else>
        </dgm:choose>
      </dgm:if>
      <dgm:else name="Name19">
        <dgm:choose name="Name20">
          <dgm:if name="Name21" func="var" arg="dir" op="equ" val="norm">
            <dgm:constrLst>
              <dgm:constr type="l" for="ch" forName="wedge1" refType="w" fact="0.1017"/>
              <dgm:constr type="t" for="ch" forName="wedge1" refType="w" fact="0.035"/>
              <dgm:constr type="w" for="ch" forName="wedge1" refType="w" fact="0.84"/>
              <dgm:constr type="h" for="ch" forName="wedge1" refType="h" fact="0.84"/>
              <dgm:constr type="l" for="ch" forName="wedge1Tx" refType="w" fact="0.53"/>
              <dgm:constr type="t" for="ch" forName="wedge1Tx" refType="h" fact="0.115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8"/>
              <dgm:constr type="t" for="ch" forName="wedge7" refType="h" fact="0.08"/>
              <dgm:constr type="w" for="ch" forName="wedge7" refType="w" fact="0.84"/>
              <dgm:constr type="h" for="ch" forName="wedge7" refType="h" fact="0.84"/>
              <dgm:constr type="l" for="ch" forName="wedge7Tx" refType="w" fact="0.262"/>
              <dgm:constr type="t" for="ch" forName="wedge7Tx" refType="h" fact="0.16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if>
          <dgm:else name="Name22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8"/>
              <dgm:constr type="t" for="ch" forName="wedge1Tx" refType="h" fact="0.16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583"/>
              <dgm:constr type="t" for="ch" forName="wedge7" refType="h" fact="0.035"/>
              <dgm:constr type="w" for="ch" forName="wedge7" refType="w" fact="0.84"/>
              <dgm:constr type="h" for="ch" forName="wedge7" refType="h" fact="0.84"/>
              <dgm:constr type="l" for="ch" forName="wedge7Tx" refType="w" fact="0.2403"/>
              <dgm:constr type="t" for="ch" forName="wedge7Tx" refType="h" fact="0.115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else>
        </dgm:choose>
      </dgm:else>
    </dgm:choose>
    <dgm:ruleLst/>
    <dgm:choose name="Name23">
      <dgm:if name="Name24" axis="ch" ptType="node" func="cnt" op="gte" val="1">
        <dgm:layoutNode name="wedge1">
          <dgm:alg type="sp"/>
          <dgm:choose name="Name25">
            <dgm:if name="Name26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27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28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29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30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31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32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33">
            <dgm:if name="Name34" func="var" arg="dir" op="equ" val="norm">
              <dgm:presOf axis="ch desOrSelf" ptType="node node" st="1 1" cnt="1 0"/>
            </dgm:if>
            <dgm:else name="Name35">
              <dgm:choose name="Name36">
                <dgm:if name="Name37" axis="ch" ptType="node" func="cnt" op="equ" val="1">
                  <dgm:presOf axis="ch desOrSelf" ptType="node node" st="1 1" cnt="1 0"/>
                </dgm:if>
                <dgm:if name="Name38" axis="ch" ptType="node" func="cnt" op="equ" val="2">
                  <dgm:presOf axis="ch desOrSelf" ptType="node node" st="2 1" cnt="1 0"/>
                </dgm:if>
                <dgm:if name="Name39" axis="ch" ptType="node" func="cnt" op="equ" val="3">
                  <dgm:presOf axis="ch desOrSelf" ptType="node node" st="3 1" cnt="1 0"/>
                </dgm:if>
                <dgm:if name="Name40" axis="ch" ptType="node" func="cnt" op="equ" val="4">
                  <dgm:presOf axis="ch desOrSelf" ptType="node node" st="4 1" cnt="1 0"/>
                </dgm:if>
                <dgm:if name="Name41" axis="ch" ptType="node" func="cnt" op="equ" val="5">
                  <dgm:presOf axis="ch desOrSelf" ptType="node node" st="5 1" cnt="1 0"/>
                </dgm:if>
                <dgm:if name="Name42" axis="ch" ptType="node" func="cnt" op="equ" val="6">
                  <dgm:presOf axis="ch desOrSelf" ptType="node node" st="6 1" cnt="1 0"/>
                </dgm:if>
                <dgm:else name="Name43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44">
            <dgm:if name="Name45" func="var" arg="dir" op="equ" val="norm">
              <dgm:presOf axis="ch desOrSelf" ptType="node node" st="1 1" cnt="1 0"/>
            </dgm:if>
            <dgm:else name="Name46">
              <dgm:choose name="Name47">
                <dgm:if name="Name48" axis="ch" ptType="node" func="cnt" op="equ" val="1">
                  <dgm:presOf axis="ch desOrSelf" ptType="node node" st="1 1" cnt="1 0"/>
                </dgm:if>
                <dgm:if name="Name49" axis="ch" ptType="node" func="cnt" op="equ" val="2">
                  <dgm:presOf axis="ch desOrSelf" ptType="node node" st="2 1" cnt="1 0"/>
                </dgm:if>
                <dgm:if name="Name50" axis="ch" ptType="node" func="cnt" op="equ" val="3">
                  <dgm:presOf axis="ch desOrSelf" ptType="node node" st="3 1" cnt="1 0"/>
                </dgm:if>
                <dgm:if name="Name51" axis="ch" ptType="node" func="cnt" op="equ" val="4">
                  <dgm:presOf axis="ch desOrSelf" ptType="node node" st="4 1" cnt="1 0"/>
                </dgm:if>
                <dgm:if name="Name52" axis="ch" ptType="node" func="cnt" op="equ" val="5">
                  <dgm:presOf axis="ch desOrSelf" ptType="node node" st="5 1" cnt="1 0"/>
                </dgm:if>
                <dgm:if name="Name53" axis="ch" ptType="node" func="cnt" op="equ" val="6">
                  <dgm:presOf axis="ch desOrSelf" ptType="node node" st="6 1" cnt="1 0"/>
                </dgm:if>
                <dgm:else name="Name54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55"/>
    </dgm:choose>
    <dgm:choose name="Name56">
      <dgm:if name="Name57" axis="ch" ptType="node" func="cnt" op="gte" val="2">
        <dgm:layoutNode name="wedge2">
          <dgm:alg type="sp"/>
          <dgm:choose name="Name58">
            <dgm:if name="Name59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60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61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62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63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64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65">
            <dgm:if name="Name66" func="var" arg="dir" op="equ" val="norm">
              <dgm:presOf axis="ch desOrSelf" ptType="node node" st="2 1" cnt="1 0"/>
            </dgm:if>
            <dgm:else name="Name67">
              <dgm:choose name="Name68">
                <dgm:if name="Name69" axis="ch" ptType="node" func="cnt" op="equ" val="2">
                  <dgm:presOf axis="ch desOrSelf" ptType="node node" st="1 1" cnt="1 0"/>
                </dgm:if>
                <dgm:if name="Name70" axis="ch" ptType="node" func="cnt" op="equ" val="3">
                  <dgm:presOf axis="ch desOrSelf" ptType="node node" st="2 1" cnt="1 0"/>
                </dgm:if>
                <dgm:if name="Name71" axis="ch" ptType="node" func="cnt" op="equ" val="4">
                  <dgm:presOf axis="ch desOrSelf" ptType="node node" st="3 1" cnt="1 0"/>
                </dgm:if>
                <dgm:if name="Name72" axis="ch" ptType="node" func="cnt" op="equ" val="5">
                  <dgm:presOf axis="ch desOrSelf" ptType="node node" st="4 1" cnt="1 0"/>
                </dgm:if>
                <dgm:if name="Name73" axis="ch" ptType="node" func="cnt" op="equ" val="6">
                  <dgm:presOf axis="ch desOrSelf" ptType="node node" st="5 1" cnt="1 0"/>
                </dgm:if>
                <dgm:else name="Name74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75">
            <dgm:if name="Name76" func="var" arg="dir" op="equ" val="norm">
              <dgm:presOf axis="ch desOrSelf" ptType="node node" st="2 1" cnt="1 0"/>
            </dgm:if>
            <dgm:else name="Name77">
              <dgm:choose name="Name78">
                <dgm:if name="Name79" axis="ch" ptType="node" func="cnt" op="equ" val="2">
                  <dgm:presOf axis="ch desOrSelf" ptType="node node" st="1 1" cnt="1 0"/>
                </dgm:if>
                <dgm:if name="Name80" axis="ch" ptType="node" func="cnt" op="equ" val="3">
                  <dgm:presOf axis="ch desOrSelf" ptType="node node" st="2 1" cnt="1 0"/>
                </dgm:if>
                <dgm:if name="Name81" axis="ch" ptType="node" func="cnt" op="equ" val="4">
                  <dgm:presOf axis="ch desOrSelf" ptType="node node" st="3 1" cnt="1 0"/>
                </dgm:if>
                <dgm:if name="Name82" axis="ch" ptType="node" func="cnt" op="equ" val="5">
                  <dgm:presOf axis="ch desOrSelf" ptType="node node" st="4 1" cnt="1 0"/>
                </dgm:if>
                <dgm:if name="Name83" axis="ch" ptType="node" func="cnt" op="equ" val="6">
                  <dgm:presOf axis="ch desOrSelf" ptType="node node" st="5 1" cnt="1 0"/>
                </dgm:if>
                <dgm:else name="Name84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85"/>
    </dgm:choose>
    <dgm:choose name="Name86">
      <dgm:if name="Name87" axis="ch" ptType="node" func="cnt" op="gte" val="3">
        <dgm:layoutNode name="wedge3">
          <dgm:alg type="sp"/>
          <dgm:choose name="Name88">
            <dgm:if name="Name89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90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91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92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93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94">
            <dgm:if name="Name95" func="var" arg="dir" op="equ" val="norm">
              <dgm:presOf axis="ch desOrSelf" ptType="node node" st="3 1" cnt="1 0"/>
            </dgm:if>
            <dgm:else name="Name96">
              <dgm:choose name="Name97">
                <dgm:if name="Name98" axis="ch" ptType="node" func="cnt" op="equ" val="3">
                  <dgm:presOf axis="ch desOrSelf" ptType="node node" st="1 1" cnt="1 0"/>
                </dgm:if>
                <dgm:if name="Name99" axis="ch" ptType="node" func="cnt" op="equ" val="4">
                  <dgm:presOf axis="ch desOrSelf" ptType="node node" st="2 1" cnt="1 0"/>
                </dgm:if>
                <dgm:if name="Name100" axis="ch" ptType="node" func="cnt" op="equ" val="5">
                  <dgm:presOf axis="ch desOrSelf" ptType="node node" st="3 1" cnt="1 0"/>
                </dgm:if>
                <dgm:if name="Name101" axis="ch" ptType="node" func="cnt" op="equ" val="6">
                  <dgm:presOf axis="ch desOrSelf" ptType="node node" st="4 1" cnt="1 0"/>
                </dgm:if>
                <dgm:else name="Name102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03">
            <dgm:if name="Name104" func="var" arg="dir" op="equ" val="norm">
              <dgm:presOf axis="ch desOrSelf" ptType="node node" st="3 1" cnt="1 0"/>
            </dgm:if>
            <dgm:else name="Name105">
              <dgm:choose name="Name106">
                <dgm:if name="Name107" axis="ch" ptType="node" func="cnt" op="equ" val="3">
                  <dgm:presOf axis="ch desOrSelf" ptType="node node" st="1 1" cnt="1 0"/>
                </dgm:if>
                <dgm:if name="Name108" axis="ch" ptType="node" func="cnt" op="equ" val="4">
                  <dgm:presOf axis="ch desOrSelf" ptType="node node" st="2 1" cnt="1 0"/>
                </dgm:if>
                <dgm:if name="Name109" axis="ch" ptType="node" func="cnt" op="equ" val="5">
                  <dgm:presOf axis="ch desOrSelf" ptType="node node" st="3 1" cnt="1 0"/>
                </dgm:if>
                <dgm:if name="Name110" axis="ch" ptType="node" func="cnt" op="equ" val="6">
                  <dgm:presOf axis="ch desOrSelf" ptType="node node" st="4 1" cnt="1 0"/>
                </dgm:if>
                <dgm:else name="Name111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12"/>
    </dgm:choose>
    <dgm:choose name="Name113">
      <dgm:if name="Name114" axis="ch" ptType="node" func="cnt" op="gte" val="4">
        <dgm:layoutNode name="wedge4">
          <dgm:alg type="sp"/>
          <dgm:choose name="Name115">
            <dgm:if name="Name116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17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18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19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20">
            <dgm:if name="Name121" func="var" arg="dir" op="equ" val="norm">
              <dgm:presOf axis="ch desOrSelf" ptType="node node" st="4 1" cnt="1 0"/>
            </dgm:if>
            <dgm:else name="Name122">
              <dgm:choose name="Name123">
                <dgm:if name="Name124" axis="ch" ptType="node" func="cnt" op="equ" val="4">
                  <dgm:presOf axis="ch desOrSelf" ptType="node node" st="1 1" cnt="1 0"/>
                </dgm:if>
                <dgm:if name="Name125" axis="ch" ptType="node" func="cnt" op="equ" val="5">
                  <dgm:presOf axis="ch desOrSelf" ptType="node node" st="2 1" cnt="1 0"/>
                </dgm:if>
                <dgm:if name="Name126" axis="ch" ptType="node" func="cnt" op="equ" val="6">
                  <dgm:presOf axis="ch desOrSelf" ptType="node node" st="3 1" cnt="1 0"/>
                </dgm:if>
                <dgm:else name="Name127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28">
            <dgm:if name="Name129" func="var" arg="dir" op="equ" val="norm">
              <dgm:presOf axis="ch desOrSelf" ptType="node node" st="4 1" cnt="1 0"/>
            </dgm:if>
            <dgm:else name="Name130">
              <dgm:choose name="Name131">
                <dgm:if name="Name132" axis="ch" ptType="node" func="cnt" op="equ" val="4">
                  <dgm:presOf axis="ch desOrSelf" ptType="node node" st="1 1" cnt="1 0"/>
                </dgm:if>
                <dgm:if name="Name133" axis="ch" ptType="node" func="cnt" op="equ" val="5">
                  <dgm:presOf axis="ch desOrSelf" ptType="node node" st="2 1" cnt="1 0"/>
                </dgm:if>
                <dgm:if name="Name134" axis="ch" ptType="node" func="cnt" op="equ" val="6">
                  <dgm:presOf axis="ch desOrSelf" ptType="node node" st="3 1" cnt="1 0"/>
                </dgm:if>
                <dgm:else name="Name135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36"/>
    </dgm:choose>
    <dgm:choose name="Name137">
      <dgm:if name="Name138" axis="ch" ptType="node" func="cnt" op="gte" val="5">
        <dgm:layoutNode name="wedge5">
          <dgm:alg type="sp"/>
          <dgm:choose name="Name139">
            <dgm:if name="Name140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41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42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43">
            <dgm:if name="Name144" func="var" arg="dir" op="equ" val="norm">
              <dgm:presOf axis="ch desOrSelf" ptType="node node" st="5 1" cnt="1 0"/>
            </dgm:if>
            <dgm:else name="Name145">
              <dgm:choose name="Name146">
                <dgm:if name="Name147" axis="ch" ptType="node" func="cnt" op="equ" val="5">
                  <dgm:presOf axis="ch desOrSelf" ptType="node node" st="1 1" cnt="1 0"/>
                </dgm:if>
                <dgm:if name="Name148" axis="ch" ptType="node" func="cnt" op="equ" val="6">
                  <dgm:presOf axis="ch desOrSelf" ptType="node node" st="2 1" cnt="1 0"/>
                </dgm:if>
                <dgm:else name="Name149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0">
            <dgm:if name="Name151" func="var" arg="dir" op="equ" val="norm">
              <dgm:presOf axis="ch desOrSelf" ptType="node node" st="5 1" cnt="1 0"/>
            </dgm:if>
            <dgm:else name="Name152">
              <dgm:choose name="Name153">
                <dgm:if name="Name154" axis="ch" ptType="node" func="cnt" op="equ" val="5">
                  <dgm:presOf axis="ch desOrSelf" ptType="node node" st="1 1" cnt="1 0"/>
                </dgm:if>
                <dgm:if name="Name155" axis="ch" ptType="node" func="cnt" op="equ" val="6">
                  <dgm:presOf axis="ch desOrSelf" ptType="node node" st="2 1" cnt="1 0"/>
                </dgm:if>
                <dgm:else name="Name156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57"/>
    </dgm:choose>
    <dgm:choose name="Name158">
      <dgm:if name="Name159" axis="ch" ptType="node" func="cnt" op="gte" val="6">
        <dgm:layoutNode name="wedge6">
          <dgm:alg type="sp"/>
          <dgm:choose name="Name160">
            <dgm:if name="Name161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62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63">
            <dgm:if name="Name164" func="var" arg="dir" op="equ" val="norm">
              <dgm:presOf axis="ch desOrSelf" ptType="node node" st="6 1" cnt="1 0"/>
            </dgm:if>
            <dgm:else name="Name165">
              <dgm:choose name="Name166">
                <dgm:if name="Name167" axis="ch" ptType="node" func="cnt" op="equ" val="6">
                  <dgm:presOf axis="ch desOrSelf" ptType="node node" st="1 1" cnt="1 0"/>
                </dgm:if>
                <dgm:else name="Name168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9">
            <dgm:if name="Name170" func="var" arg="dir" op="equ" val="norm">
              <dgm:presOf axis="ch desOrSelf" ptType="node node" st="6 1" cnt="1 0"/>
            </dgm:if>
            <dgm:else name="Name171">
              <dgm:choose name="Name172">
                <dgm:if name="Name173" axis="ch" ptType="node" func="cnt" op="equ" val="6">
                  <dgm:presOf axis="ch desOrSelf" ptType="node node" st="1 1" cnt="1 0"/>
                </dgm:if>
                <dgm:else name="Name174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75"/>
    </dgm:choose>
    <dgm:choose name="Name176">
      <dgm:if name="Name177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78">
            <dgm:if name="Name179" func="var" arg="dir" op="equ" val="norm">
              <dgm:presOf axis="ch desOrSelf" ptType="node node" st="7 1" cnt="1 0"/>
            </dgm:if>
            <dgm:else name="Name180">
              <dgm:presOf axis="ch desOrSelf" ptType="node node" st="1 1" cnt="1 0"/>
            </dgm:else>
          </dgm:choose>
          <dgm:constrLst/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81">
            <dgm:if name="Name182" func="var" arg="dir" op="equ" val="norm">
              <dgm:presOf axis="ch desOrSelf" ptType="node node" st="7 1" cnt="1 0"/>
            </dgm:if>
            <dgm:else name="Name183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84"/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hart3">
  <dgm:title val=""/>
  <dgm:desc val=""/>
  <dgm:catLst>
    <dgm:cat type="relationship" pri="27000"/>
    <dgm:cat type="cycle" pri="8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presOf/>
    <dgm:shape xmlns:r="http://schemas.openxmlformats.org/officeDocument/2006/relationships" r:blip="">
      <dgm:adjLst/>
    </dgm:shape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205"/>
          <dgm:constr type="t" for="ch" forName="wedge1Tx" refType="h" fact="0.205"/>
          <dgm:constr type="w" for="ch" forName="wedge1Tx" refType="w" fact="0.59"/>
          <dgm:constr type="h" for="ch" forName="wedge1Tx" refType="h" fact="0.59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52"/>
          <dgm:constr type="t" for="ch" forName="wedge1Tx" refType="h" fact="0.205"/>
          <dgm:constr type="w" for="ch" forName="wedge1Tx" refType="w" fact="0.295"/>
          <dgm:constr type="h" for="ch" forName="wedge1Tx" refType="h" fact="0.59"/>
          <dgm:constr type="l" for="ch" forName="wedge2" refType="w" fact="0.08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wedge2Tx" refType="w" fact="0.2"/>
          <dgm:constr type="t" for="ch" forName="wedge2Tx" refType="h" fact="0.205"/>
          <dgm:constr type="w" for="ch" forName="wedge2Tx" refType="w" fact="0.295"/>
          <dgm:constr type="h" for="ch" forName="wedge2Tx" refType="h" fact="0.59"/>
          <dgm:constr type="primFontSz" for="ch" ptType="node" op="equ"/>
        </dgm:constrLst>
      </dgm:if>
      <dgm:if name="Name3" axis="ch" ptType="node" func="cnt" op="equ" val="3">
        <dgm:choose name="Name4">
          <dgm:if name="Name5" func="var" arg="dir" op="equ" val="norm">
            <dgm:constrLst>
              <dgm:constr type="l" for="ch" forName="wedge1" refType="w" fact="0.1233"/>
              <dgm:constr type="t" for="ch" forName="wedge1" refType="w" fact="0.055"/>
              <dgm:constr type="w" for="ch" forName="wedge1" refType="w" fact="0.84"/>
              <dgm:constr type="h" for="ch" forName="wedge1" refType="h" fact="0.84"/>
              <dgm:constr type="l" for="ch" forName="wedge1Tx" refType="w" fact="0.58"/>
              <dgm:constr type="t" for="ch" forName="wedge1Tx" refType="h" fact="0.21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"/>
              <dgm:constr type="t" for="ch" forName="wedge3Tx" refType="h" fact="0.245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if>
          <dgm:else name="Name6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45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367"/>
              <dgm:constr type="t" for="ch" forName="wedge3" refType="w" fact="0.055"/>
              <dgm:constr type="w" for="ch" forName="wedge3" refType="w" fact="0.84"/>
              <dgm:constr type="h" for="ch" forName="wedge3" refType="h" fact="0.84"/>
              <dgm:constr type="l" for="ch" forName="wedge3Tx" refType="w" fact="0.14"/>
              <dgm:constr type="t" for="ch" forName="wedge3Tx" refType="h" fact="0.21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else>
        </dgm:choose>
      </dgm:if>
      <dgm:if name="Name7" axis="ch" ptType="node" func="cnt" op="equ" val="4">
        <dgm:choose name="Name8">
          <dgm:if name="Name9" func="var" arg="dir" op="equ" val="norm">
            <dgm:constrLst>
              <dgm:constr type="l" for="ch" forName="wedge1" refType="w" fact="0.1154"/>
              <dgm:constr type="t" for="ch" forName="wedge1" refType="w" fact="0.0446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75"/>
              <dgm:constr type="t" for="ch" forName="wedge4Tx" refType="h" fact="0.235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if>
          <dgm:else name="Name10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5"/>
              <dgm:constr type="t" for="ch" forName="wedge1Tx" refType="h" fact="0.235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446"/>
              <dgm:constr type="t" for="ch" forName="wedge4" refType="h" fact="0.0446"/>
              <dgm:constr type="w" for="ch" forName="wedge4" refType="w" fact="0.84"/>
              <dgm:constr type="h" for="ch" forName="wedge4" refType="h" fact="0.84"/>
              <dgm:constr type="l" for="ch" forName="wedge4Tx" refType="w" fact="0.145"/>
              <dgm:constr type="t" for="ch" forName="wedge4Tx" refType="h" fact="0.2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else>
        </dgm:choose>
      </dgm:if>
      <dgm:if name="Name11" axis="ch" ptType="node" func="cnt" op="equ" val="5">
        <dgm:choose name="Name12">
          <dgm:if name="Name13" func="var" arg="dir" op="equ" val="norm">
            <dgm:constrLst>
              <dgm:constr type="l" for="ch" forName="wedge1" refType="w" fact="0.1094"/>
              <dgm:constr type="t" for="ch" forName="wedge1" refType="w" fact="0.0395"/>
              <dgm:constr type="w" for="ch" forName="wedge1" refType="w" fact="0.84"/>
              <dgm:constr type="h" for="ch" forName="wedge1" refType="h" fact="0.84"/>
              <dgm:constr type="l" for="ch" forName="wedge1Tx" refType="w" fact="0.54"/>
              <dgm:constr type="t" for="ch" forName="wedge1Tx" refType="h" fact="0.165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2025"/>
              <dgm:constr type="t" for="ch" forName="wedge5Tx" refType="h" fact="0.208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if>
          <dgm:else name="Name14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"/>
              <dgm:constr type="t" for="ch" forName="wedge1Tx" refType="h" fact="0.208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506"/>
              <dgm:constr type="t" for="ch" forName="wedge5" refType="h" fact="0.0395"/>
              <dgm:constr type="w" for="ch" forName="wedge5" refType="w" fact="0.84"/>
              <dgm:constr type="h" for="ch" forName="wedge5" refType="h" fact="0.84"/>
              <dgm:constr type="l" for="ch" forName="wedge5Tx" refType="w" fact="0.18"/>
              <dgm:constr type="t" for="ch" forName="wedge5Tx" refType="h" fact="0.165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else>
        </dgm:choose>
      </dgm:if>
      <dgm:if name="Name15" axis="ch" ptType="node" func="cnt" op="equ" val="6">
        <dgm:choose name="Name16">
          <dgm:if name="Name17" func="var" arg="dir" op="equ" val="norm">
            <dgm:constrLst>
              <dgm:constr type="l" for="ch" forName="wedge1" refType="w" fact="0.105"/>
              <dgm:constr type="t" for="ch" forName="wedge1" refType="w" fact="0.0367"/>
              <dgm:constr type="w" for="ch" forName="wedge1" refType="w" fact="0.84"/>
              <dgm:constr type="h" for="ch" forName="wedge1" refType="h" fact="0.84"/>
              <dgm:constr type="l" for="ch" forName="wedge1Tx" refType="w" fact="0.534"/>
              <dgm:constr type="t" for="ch" forName="wedge1Tx" refType="h" fact="0.126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246"/>
              <dgm:constr type="t" for="ch" forName="wedge6Tx" refType="h" fact="0.1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if>
          <dgm:else name="Name18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9"/>
              <dgm:constr type="t" for="ch" forName="wedge1Tx" refType="h" fact="0.1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55"/>
              <dgm:constr type="t" for="ch" forName="wedge6" refType="h" fact="0.0367"/>
              <dgm:constr type="w" for="ch" forName="wedge6" refType="w" fact="0.84"/>
              <dgm:constr type="h" for="ch" forName="wedge6" refType="h" fact="0.84"/>
              <dgm:constr type="l" for="ch" forName="wedge6Tx" refType="w" fact="0.221"/>
              <dgm:constr type="t" for="ch" forName="wedge6Tx" refType="h" fact="0.126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else>
        </dgm:choose>
      </dgm:if>
      <dgm:else name="Name19">
        <dgm:choose name="Name20">
          <dgm:if name="Name21" func="var" arg="dir" op="equ" val="norm">
            <dgm:constrLst>
              <dgm:constr type="l" for="ch" forName="wedge1" refType="w" fact="0.1017"/>
              <dgm:constr type="t" for="ch" forName="wedge1" refType="w" fact="0.035"/>
              <dgm:constr type="w" for="ch" forName="wedge1" refType="w" fact="0.84"/>
              <dgm:constr type="h" for="ch" forName="wedge1" refType="h" fact="0.84"/>
              <dgm:constr type="l" for="ch" forName="wedge1Tx" refType="w" fact="0.53"/>
              <dgm:constr type="t" for="ch" forName="wedge1Tx" refType="h" fact="0.115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8"/>
              <dgm:constr type="t" for="ch" forName="wedge7" refType="h" fact="0.08"/>
              <dgm:constr type="w" for="ch" forName="wedge7" refType="w" fact="0.84"/>
              <dgm:constr type="h" for="ch" forName="wedge7" refType="h" fact="0.84"/>
              <dgm:constr type="l" for="ch" forName="wedge7Tx" refType="w" fact="0.262"/>
              <dgm:constr type="t" for="ch" forName="wedge7Tx" refType="h" fact="0.16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if>
          <dgm:else name="Name22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8"/>
              <dgm:constr type="t" for="ch" forName="wedge1Tx" refType="h" fact="0.16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583"/>
              <dgm:constr type="t" for="ch" forName="wedge7" refType="h" fact="0.035"/>
              <dgm:constr type="w" for="ch" forName="wedge7" refType="w" fact="0.84"/>
              <dgm:constr type="h" for="ch" forName="wedge7" refType="h" fact="0.84"/>
              <dgm:constr type="l" for="ch" forName="wedge7Tx" refType="w" fact="0.2403"/>
              <dgm:constr type="t" for="ch" forName="wedge7Tx" refType="h" fact="0.115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else>
        </dgm:choose>
      </dgm:else>
    </dgm:choose>
    <dgm:ruleLst/>
    <dgm:choose name="Name23">
      <dgm:if name="Name24" axis="ch" ptType="node" func="cnt" op="gte" val="1">
        <dgm:layoutNode name="wedge1">
          <dgm:alg type="sp"/>
          <dgm:choose name="Name25">
            <dgm:if name="Name26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27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28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29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30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31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32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33">
            <dgm:if name="Name34" func="var" arg="dir" op="equ" val="norm">
              <dgm:presOf axis="ch desOrSelf" ptType="node node" st="1 1" cnt="1 0"/>
            </dgm:if>
            <dgm:else name="Name35">
              <dgm:choose name="Name36">
                <dgm:if name="Name37" axis="ch" ptType="node" func="cnt" op="equ" val="1">
                  <dgm:presOf axis="ch desOrSelf" ptType="node node" st="1 1" cnt="1 0"/>
                </dgm:if>
                <dgm:if name="Name38" axis="ch" ptType="node" func="cnt" op="equ" val="2">
                  <dgm:presOf axis="ch desOrSelf" ptType="node node" st="2 1" cnt="1 0"/>
                </dgm:if>
                <dgm:if name="Name39" axis="ch" ptType="node" func="cnt" op="equ" val="3">
                  <dgm:presOf axis="ch desOrSelf" ptType="node node" st="3 1" cnt="1 0"/>
                </dgm:if>
                <dgm:if name="Name40" axis="ch" ptType="node" func="cnt" op="equ" val="4">
                  <dgm:presOf axis="ch desOrSelf" ptType="node node" st="4 1" cnt="1 0"/>
                </dgm:if>
                <dgm:if name="Name41" axis="ch" ptType="node" func="cnt" op="equ" val="5">
                  <dgm:presOf axis="ch desOrSelf" ptType="node node" st="5 1" cnt="1 0"/>
                </dgm:if>
                <dgm:if name="Name42" axis="ch" ptType="node" func="cnt" op="equ" val="6">
                  <dgm:presOf axis="ch desOrSelf" ptType="node node" st="6 1" cnt="1 0"/>
                </dgm:if>
                <dgm:else name="Name43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44">
            <dgm:if name="Name45" func="var" arg="dir" op="equ" val="norm">
              <dgm:presOf axis="ch desOrSelf" ptType="node node" st="1 1" cnt="1 0"/>
            </dgm:if>
            <dgm:else name="Name46">
              <dgm:choose name="Name47">
                <dgm:if name="Name48" axis="ch" ptType="node" func="cnt" op="equ" val="1">
                  <dgm:presOf axis="ch desOrSelf" ptType="node node" st="1 1" cnt="1 0"/>
                </dgm:if>
                <dgm:if name="Name49" axis="ch" ptType="node" func="cnt" op="equ" val="2">
                  <dgm:presOf axis="ch desOrSelf" ptType="node node" st="2 1" cnt="1 0"/>
                </dgm:if>
                <dgm:if name="Name50" axis="ch" ptType="node" func="cnt" op="equ" val="3">
                  <dgm:presOf axis="ch desOrSelf" ptType="node node" st="3 1" cnt="1 0"/>
                </dgm:if>
                <dgm:if name="Name51" axis="ch" ptType="node" func="cnt" op="equ" val="4">
                  <dgm:presOf axis="ch desOrSelf" ptType="node node" st="4 1" cnt="1 0"/>
                </dgm:if>
                <dgm:if name="Name52" axis="ch" ptType="node" func="cnt" op="equ" val="5">
                  <dgm:presOf axis="ch desOrSelf" ptType="node node" st="5 1" cnt="1 0"/>
                </dgm:if>
                <dgm:if name="Name53" axis="ch" ptType="node" func="cnt" op="equ" val="6">
                  <dgm:presOf axis="ch desOrSelf" ptType="node node" st="6 1" cnt="1 0"/>
                </dgm:if>
                <dgm:else name="Name54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55"/>
    </dgm:choose>
    <dgm:choose name="Name56">
      <dgm:if name="Name57" axis="ch" ptType="node" func="cnt" op="gte" val="2">
        <dgm:layoutNode name="wedge2">
          <dgm:alg type="sp"/>
          <dgm:choose name="Name58">
            <dgm:if name="Name59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60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61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62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63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64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65">
            <dgm:if name="Name66" func="var" arg="dir" op="equ" val="norm">
              <dgm:presOf axis="ch desOrSelf" ptType="node node" st="2 1" cnt="1 0"/>
            </dgm:if>
            <dgm:else name="Name67">
              <dgm:choose name="Name68">
                <dgm:if name="Name69" axis="ch" ptType="node" func="cnt" op="equ" val="2">
                  <dgm:presOf axis="ch desOrSelf" ptType="node node" st="1 1" cnt="1 0"/>
                </dgm:if>
                <dgm:if name="Name70" axis="ch" ptType="node" func="cnt" op="equ" val="3">
                  <dgm:presOf axis="ch desOrSelf" ptType="node node" st="2 1" cnt="1 0"/>
                </dgm:if>
                <dgm:if name="Name71" axis="ch" ptType="node" func="cnt" op="equ" val="4">
                  <dgm:presOf axis="ch desOrSelf" ptType="node node" st="3 1" cnt="1 0"/>
                </dgm:if>
                <dgm:if name="Name72" axis="ch" ptType="node" func="cnt" op="equ" val="5">
                  <dgm:presOf axis="ch desOrSelf" ptType="node node" st="4 1" cnt="1 0"/>
                </dgm:if>
                <dgm:if name="Name73" axis="ch" ptType="node" func="cnt" op="equ" val="6">
                  <dgm:presOf axis="ch desOrSelf" ptType="node node" st="5 1" cnt="1 0"/>
                </dgm:if>
                <dgm:else name="Name74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75">
            <dgm:if name="Name76" func="var" arg="dir" op="equ" val="norm">
              <dgm:presOf axis="ch desOrSelf" ptType="node node" st="2 1" cnt="1 0"/>
            </dgm:if>
            <dgm:else name="Name77">
              <dgm:choose name="Name78">
                <dgm:if name="Name79" axis="ch" ptType="node" func="cnt" op="equ" val="2">
                  <dgm:presOf axis="ch desOrSelf" ptType="node node" st="1 1" cnt="1 0"/>
                </dgm:if>
                <dgm:if name="Name80" axis="ch" ptType="node" func="cnt" op="equ" val="3">
                  <dgm:presOf axis="ch desOrSelf" ptType="node node" st="2 1" cnt="1 0"/>
                </dgm:if>
                <dgm:if name="Name81" axis="ch" ptType="node" func="cnt" op="equ" val="4">
                  <dgm:presOf axis="ch desOrSelf" ptType="node node" st="3 1" cnt="1 0"/>
                </dgm:if>
                <dgm:if name="Name82" axis="ch" ptType="node" func="cnt" op="equ" val="5">
                  <dgm:presOf axis="ch desOrSelf" ptType="node node" st="4 1" cnt="1 0"/>
                </dgm:if>
                <dgm:if name="Name83" axis="ch" ptType="node" func="cnt" op="equ" val="6">
                  <dgm:presOf axis="ch desOrSelf" ptType="node node" st="5 1" cnt="1 0"/>
                </dgm:if>
                <dgm:else name="Name84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85"/>
    </dgm:choose>
    <dgm:choose name="Name86">
      <dgm:if name="Name87" axis="ch" ptType="node" func="cnt" op="gte" val="3">
        <dgm:layoutNode name="wedge3">
          <dgm:alg type="sp"/>
          <dgm:choose name="Name88">
            <dgm:if name="Name89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90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91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92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93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94">
            <dgm:if name="Name95" func="var" arg="dir" op="equ" val="norm">
              <dgm:presOf axis="ch desOrSelf" ptType="node node" st="3 1" cnt="1 0"/>
            </dgm:if>
            <dgm:else name="Name96">
              <dgm:choose name="Name97">
                <dgm:if name="Name98" axis="ch" ptType="node" func="cnt" op="equ" val="3">
                  <dgm:presOf axis="ch desOrSelf" ptType="node node" st="1 1" cnt="1 0"/>
                </dgm:if>
                <dgm:if name="Name99" axis="ch" ptType="node" func="cnt" op="equ" val="4">
                  <dgm:presOf axis="ch desOrSelf" ptType="node node" st="2 1" cnt="1 0"/>
                </dgm:if>
                <dgm:if name="Name100" axis="ch" ptType="node" func="cnt" op="equ" val="5">
                  <dgm:presOf axis="ch desOrSelf" ptType="node node" st="3 1" cnt="1 0"/>
                </dgm:if>
                <dgm:if name="Name101" axis="ch" ptType="node" func="cnt" op="equ" val="6">
                  <dgm:presOf axis="ch desOrSelf" ptType="node node" st="4 1" cnt="1 0"/>
                </dgm:if>
                <dgm:else name="Name102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03">
            <dgm:if name="Name104" func="var" arg="dir" op="equ" val="norm">
              <dgm:presOf axis="ch desOrSelf" ptType="node node" st="3 1" cnt="1 0"/>
            </dgm:if>
            <dgm:else name="Name105">
              <dgm:choose name="Name106">
                <dgm:if name="Name107" axis="ch" ptType="node" func="cnt" op="equ" val="3">
                  <dgm:presOf axis="ch desOrSelf" ptType="node node" st="1 1" cnt="1 0"/>
                </dgm:if>
                <dgm:if name="Name108" axis="ch" ptType="node" func="cnt" op="equ" val="4">
                  <dgm:presOf axis="ch desOrSelf" ptType="node node" st="2 1" cnt="1 0"/>
                </dgm:if>
                <dgm:if name="Name109" axis="ch" ptType="node" func="cnt" op="equ" val="5">
                  <dgm:presOf axis="ch desOrSelf" ptType="node node" st="3 1" cnt="1 0"/>
                </dgm:if>
                <dgm:if name="Name110" axis="ch" ptType="node" func="cnt" op="equ" val="6">
                  <dgm:presOf axis="ch desOrSelf" ptType="node node" st="4 1" cnt="1 0"/>
                </dgm:if>
                <dgm:else name="Name111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12"/>
    </dgm:choose>
    <dgm:choose name="Name113">
      <dgm:if name="Name114" axis="ch" ptType="node" func="cnt" op="gte" val="4">
        <dgm:layoutNode name="wedge4">
          <dgm:alg type="sp"/>
          <dgm:choose name="Name115">
            <dgm:if name="Name116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17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18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19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20">
            <dgm:if name="Name121" func="var" arg="dir" op="equ" val="norm">
              <dgm:presOf axis="ch desOrSelf" ptType="node node" st="4 1" cnt="1 0"/>
            </dgm:if>
            <dgm:else name="Name122">
              <dgm:choose name="Name123">
                <dgm:if name="Name124" axis="ch" ptType="node" func="cnt" op="equ" val="4">
                  <dgm:presOf axis="ch desOrSelf" ptType="node node" st="1 1" cnt="1 0"/>
                </dgm:if>
                <dgm:if name="Name125" axis="ch" ptType="node" func="cnt" op="equ" val="5">
                  <dgm:presOf axis="ch desOrSelf" ptType="node node" st="2 1" cnt="1 0"/>
                </dgm:if>
                <dgm:if name="Name126" axis="ch" ptType="node" func="cnt" op="equ" val="6">
                  <dgm:presOf axis="ch desOrSelf" ptType="node node" st="3 1" cnt="1 0"/>
                </dgm:if>
                <dgm:else name="Name127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28">
            <dgm:if name="Name129" func="var" arg="dir" op="equ" val="norm">
              <dgm:presOf axis="ch desOrSelf" ptType="node node" st="4 1" cnt="1 0"/>
            </dgm:if>
            <dgm:else name="Name130">
              <dgm:choose name="Name131">
                <dgm:if name="Name132" axis="ch" ptType="node" func="cnt" op="equ" val="4">
                  <dgm:presOf axis="ch desOrSelf" ptType="node node" st="1 1" cnt="1 0"/>
                </dgm:if>
                <dgm:if name="Name133" axis="ch" ptType="node" func="cnt" op="equ" val="5">
                  <dgm:presOf axis="ch desOrSelf" ptType="node node" st="2 1" cnt="1 0"/>
                </dgm:if>
                <dgm:if name="Name134" axis="ch" ptType="node" func="cnt" op="equ" val="6">
                  <dgm:presOf axis="ch desOrSelf" ptType="node node" st="3 1" cnt="1 0"/>
                </dgm:if>
                <dgm:else name="Name135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36"/>
    </dgm:choose>
    <dgm:choose name="Name137">
      <dgm:if name="Name138" axis="ch" ptType="node" func="cnt" op="gte" val="5">
        <dgm:layoutNode name="wedge5">
          <dgm:alg type="sp"/>
          <dgm:choose name="Name139">
            <dgm:if name="Name140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41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42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43">
            <dgm:if name="Name144" func="var" arg="dir" op="equ" val="norm">
              <dgm:presOf axis="ch desOrSelf" ptType="node node" st="5 1" cnt="1 0"/>
            </dgm:if>
            <dgm:else name="Name145">
              <dgm:choose name="Name146">
                <dgm:if name="Name147" axis="ch" ptType="node" func="cnt" op="equ" val="5">
                  <dgm:presOf axis="ch desOrSelf" ptType="node node" st="1 1" cnt="1 0"/>
                </dgm:if>
                <dgm:if name="Name148" axis="ch" ptType="node" func="cnt" op="equ" val="6">
                  <dgm:presOf axis="ch desOrSelf" ptType="node node" st="2 1" cnt="1 0"/>
                </dgm:if>
                <dgm:else name="Name149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0">
            <dgm:if name="Name151" func="var" arg="dir" op="equ" val="norm">
              <dgm:presOf axis="ch desOrSelf" ptType="node node" st="5 1" cnt="1 0"/>
            </dgm:if>
            <dgm:else name="Name152">
              <dgm:choose name="Name153">
                <dgm:if name="Name154" axis="ch" ptType="node" func="cnt" op="equ" val="5">
                  <dgm:presOf axis="ch desOrSelf" ptType="node node" st="1 1" cnt="1 0"/>
                </dgm:if>
                <dgm:if name="Name155" axis="ch" ptType="node" func="cnt" op="equ" val="6">
                  <dgm:presOf axis="ch desOrSelf" ptType="node node" st="2 1" cnt="1 0"/>
                </dgm:if>
                <dgm:else name="Name156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57"/>
    </dgm:choose>
    <dgm:choose name="Name158">
      <dgm:if name="Name159" axis="ch" ptType="node" func="cnt" op="gte" val="6">
        <dgm:layoutNode name="wedge6">
          <dgm:alg type="sp"/>
          <dgm:choose name="Name160">
            <dgm:if name="Name161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62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63">
            <dgm:if name="Name164" func="var" arg="dir" op="equ" val="norm">
              <dgm:presOf axis="ch desOrSelf" ptType="node node" st="6 1" cnt="1 0"/>
            </dgm:if>
            <dgm:else name="Name165">
              <dgm:choose name="Name166">
                <dgm:if name="Name167" axis="ch" ptType="node" func="cnt" op="equ" val="6">
                  <dgm:presOf axis="ch desOrSelf" ptType="node node" st="1 1" cnt="1 0"/>
                </dgm:if>
                <dgm:else name="Name168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9">
            <dgm:if name="Name170" func="var" arg="dir" op="equ" val="norm">
              <dgm:presOf axis="ch desOrSelf" ptType="node node" st="6 1" cnt="1 0"/>
            </dgm:if>
            <dgm:else name="Name171">
              <dgm:choose name="Name172">
                <dgm:if name="Name173" axis="ch" ptType="node" func="cnt" op="equ" val="6">
                  <dgm:presOf axis="ch desOrSelf" ptType="node node" st="1 1" cnt="1 0"/>
                </dgm:if>
                <dgm:else name="Name174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75"/>
    </dgm:choose>
    <dgm:choose name="Name176">
      <dgm:if name="Name177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78">
            <dgm:if name="Name179" func="var" arg="dir" op="equ" val="norm">
              <dgm:presOf axis="ch desOrSelf" ptType="node node" st="7 1" cnt="1 0"/>
            </dgm:if>
            <dgm:else name="Name180">
              <dgm:presOf axis="ch desOrSelf" ptType="node node" st="1 1" cnt="1 0"/>
            </dgm:else>
          </dgm:choose>
          <dgm:constrLst/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81">
            <dgm:if name="Name182" func="var" arg="dir" op="equ" val="norm">
              <dgm:presOf axis="ch desOrSelf" ptType="node node" st="7 1" cnt="1 0"/>
            </dgm:if>
            <dgm:else name="Name183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84"/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HexagonCluster">
  <dgm:title val=""/>
  <dgm:desc val=""/>
  <dgm:catLst>
    <dgm:cat type="picture" pri="21000"/>
    <dgm:cat type="relationship" pri="3200"/>
    <dgm:cat type="pictureconvert" pri="21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21"/>
      <dgm:chPref val="21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3871"/>
        </dgm:alg>
        <dgm:constrLst>
          <dgm:constr type="primFontSz" for="des" ptType="node" op="equ" val="65"/>
          <dgm:constr type="l" for="ch" forName="text1" refType="w" fact="0.4525"/>
          <dgm:constr type="t" for="ch" forName="text1" refType="h" fact="0.346"/>
          <dgm:constr type="w" for="ch" forName="text1" refType="w" fact="0.5475"/>
          <dgm:constr type="h" for="ch" forName="text1" refType="h" fact="0.654"/>
          <dgm:constr type="l" for="ch" forName="textaccent1" refType="w" fact="0.4652"/>
          <dgm:constr type="t" for="ch" forName="textaccent1" refType="h" fact="0.6348"/>
          <dgm:constr type="w" for="ch" forName="textaccent1" refType="w" fact="0.0639"/>
          <dgm:constr type="h" for="ch" forName="textaccent1" refType="h" fact="0.0765"/>
          <dgm:constr type="l" for="ch" forName="image1" refType="w" fact="0"/>
          <dgm:constr type="t" for="ch" forName="image1" refType="h" fact="0"/>
          <dgm:constr type="w" for="ch" forName="image1" refType="w" fact="0.5468"/>
          <dgm:constr type="h" for="ch" forName="image1" refType="h" fact="0.6538"/>
          <dgm:constr type="l" for="ch" forName="imageaccent1" refType="w" fact="0.3702"/>
          <dgm:constr type="t" for="ch" forName="imageaccent1" refType="h" fact="0.5633"/>
          <dgm:constr type="w" for="ch" forName="imageaccent1" refType="w" fact="0.0639"/>
          <dgm:constr type="h" for="ch" forName="imageaccent1" refType="h" fact="0.0765"/>
        </dgm:constrLst>
      </dgm:if>
      <dgm:if name="Name3" axis="ch" ptType="node" func="cnt" op="equ" val="2">
        <dgm:alg type="composite">
          <dgm:param type="ar" val="2.6443"/>
        </dgm:alg>
        <dgm:constrLst>
          <dgm:constr type="primFontSz" for="des" ptType="node" op="equ" val="65"/>
          <dgm:constr type="l" for="ch" forName="text1" refType="w" fact="0.2383"/>
          <dgm:constr type="t" for="ch" forName="text1" refType="h" fact="0.3501"/>
          <dgm:constr type="w" for="ch" forName="text1" refType="w" fact="0.285"/>
          <dgm:constr type="h" for="ch" forName="text1" refType="h" fact="0.6499"/>
          <dgm:constr type="l" for="ch" forName="textaccent1" refType="w" fact="0.2472"/>
          <dgm:constr type="t" for="ch" forName="textaccent1" refType="h" fact="0.6371"/>
          <dgm:constr type="w" for="ch" forName="textaccent1" refType="w" fact="0.0333"/>
          <dgm:constr type="h" for="ch" forName="textaccent1" refType="h" fact="0.076"/>
          <dgm:constr type="l" for="ch" forName="image1" refType="w" fact="0"/>
          <dgm:constr type="t" for="ch" forName="image1" refType="h" fact="0"/>
          <dgm:constr type="w" for="ch" forName="image1" refType="w" fact="0.285"/>
          <dgm:constr type="h" for="ch" forName="image1" refType="h" fact="0.6499"/>
          <dgm:constr type="l" for="ch" forName="imageaccent1" refType="w" fact="0.1942"/>
          <dgm:constr type="t" for="ch" forName="imageaccent1" refType="h" fact="0.5602"/>
          <dgm:constr type="w" for="ch" forName="imageaccent1" refType="w" fact="0.0333"/>
          <dgm:constr type="h" for="ch" forName="imageaccent1" refType="h" fact="0.076"/>
          <dgm:constr type="l" for="ch" forName="text2" refType="w" fact="0.4767"/>
          <dgm:constr type="t" for="ch" forName="text2" refType="h" fact="0"/>
          <dgm:constr type="w" for="ch" forName="text2" refType="w" fact="0.285"/>
          <dgm:constr type="h" for="ch" forName="text2" refType="h" fact="0.6499"/>
          <dgm:constr type="l" for="ch" forName="textaccent2" refType="w" fact="0.6709"/>
          <dgm:constr type="t" for="ch" forName="textaccent2" refType="h" fact="0.5602"/>
          <dgm:constr type="w" for="ch" forName="textaccent2" refType="w" fact="0.0333"/>
          <dgm:constr type="h" for="ch" forName="textaccent2" refType="h" fact="0.076"/>
          <dgm:constr type="l" for="ch" forName="image2" refType="w" fact="0.715"/>
          <dgm:constr type="t" for="ch" forName="image2" refType="h" fact="0.3501"/>
          <dgm:constr type="w" for="ch" forName="image2" refType="w" fact="0.285"/>
          <dgm:constr type="h" for="ch" forName="image2" refType="h" fact="0.6499"/>
          <dgm:constr type="l" for="ch" forName="imageaccent2" refType="w" fact="0.7239"/>
          <dgm:constr type="t" for="ch" forName="imageaccent2" refType="h" fact="0.6371"/>
          <dgm:constr type="w" for="ch" forName="imageaccent2" refType="w" fact="0.0333"/>
          <dgm:constr type="h" for="ch" forName="imageaccent2" refType="h" fact="0.076"/>
        </dgm:constrLst>
      </dgm:if>
      <dgm:if name="Name4" axis="ch" ptType="node" func="cnt" op="equ" val="3">
        <dgm:alg type="composite">
          <dgm:param type="ar" val="1.5623"/>
        </dgm:alg>
        <dgm:constrLst>
          <dgm:constr type="primFontSz" for="des" ptType="node" op="equ" val="65"/>
          <dgm:constr type="l" for="ch" forName="text1" refType="w" fact="0.2402"/>
          <dgm:constr type="t" for="ch" forName="text1" refType="h" fact="0.6215"/>
          <dgm:constr type="w" for="ch" forName="text1" refType="w" fact="0.281"/>
          <dgm:constr type="h" for="ch" forName="text1" refType="h" fact="0.3785"/>
          <dgm:constr type="l" for="ch" forName="textaccent1" refType="w" fact="0.2475"/>
          <dgm:constr type="t" for="ch" forName="textaccent1" refType="h" fact="0.7886"/>
          <dgm:constr type="w" for="ch" forName="textaccent1" refType="w" fact="0.0329"/>
          <dgm:constr type="h" for="ch" forName="textaccent1" refType="h" fact="0.0443"/>
          <dgm:constr type="l" for="ch" forName="image1" refType="w" fact="0"/>
          <dgm:constr type="t" for="ch" forName="image1" refType="h" fact="0.4182"/>
          <dgm:constr type="w" for="ch" forName="image1" refType="w" fact="0.281"/>
          <dgm:constr type="h" for="ch" forName="image1" refType="h" fact="0.3785"/>
          <dgm:constr type="l" for="ch" forName="imageaccent1" refType="w" fact="0.1913"/>
          <dgm:constr type="t" for="ch" forName="imageaccent1" refType="h" fact="0.7467"/>
          <dgm:constr type="w" for="ch" forName="imageaccent1" refType="w" fact="0.0329"/>
          <dgm:constr type="h" for="ch" forName="imageaccent1" refType="h" fact="0.0443"/>
          <dgm:constr type="l" for="ch" forName="text2" refType="w" fact="0.4796"/>
          <dgm:constr type="t" for="ch" forName="text2" refType="h" fact="0.4137"/>
          <dgm:constr type="w" for="ch" forName="text2" refType="w" fact="0.281"/>
          <dgm:constr type="h" for="ch" forName="text2" refType="h" fact="0.3785"/>
          <dgm:constr type="l" for="ch" forName="textaccent2" refType="w" fact="0.6717"/>
          <dgm:constr type="t" for="ch" forName="textaccent2" refType="h" fact="0.7418"/>
          <dgm:constr type="w" for="ch" forName="textaccent2" refType="w" fact="0.0329"/>
          <dgm:constr type="h" for="ch" forName="textaccent2" refType="h" fact="0.0443"/>
          <dgm:constr type="l" for="ch" forName="image2" refType="w" fact="0.719"/>
          <dgm:constr type="t" for="ch" forName="image2" refType="h" fact="0.6215"/>
          <dgm:constr type="w" for="ch" forName="image2" refType="w" fact="0.281"/>
          <dgm:constr type="h" for="ch" forName="image2" refType="h" fact="0.3785"/>
          <dgm:constr type="l" for="ch" forName="imageaccent2" refType="w" fact="0.7263"/>
          <dgm:constr type="t" for="ch" forName="imageaccent2" refType="h" fact="0.7886"/>
          <dgm:constr type="w" for="ch" forName="imageaccent2" refType="w" fact="0.0329"/>
          <dgm:constr type="h" for="ch" forName="imageaccent2" refType="h" fact="0.0443"/>
          <dgm:constr type="l" for="ch" forName="text3" refType="w" fact="0.2402"/>
          <dgm:constr type="t" for="ch" forName="text3" refType="h" fact="0.2068"/>
          <dgm:constr type="w" for="ch" forName="text3" refType="w" fact="0.281"/>
          <dgm:constr type="h" for="ch" forName="text3" refType="h" fact="0.3785"/>
          <dgm:constr type="l" for="ch" forName="textaccent3" refType="w" fact="0.4307"/>
          <dgm:constr type="t" for="ch" forName="textaccent3" refType="h" fact="0.215"/>
          <dgm:constr type="w" for="ch" forName="textaccent3" refType="w" fact="0.0329"/>
          <dgm:constr type="h" for="ch" forName="textaccent3" refType="h" fact="0.0443"/>
          <dgm:constr type="l" for="ch" forName="image3" refType="w" fact="0.4796"/>
          <dgm:constr type="t" for="ch" forName="image3" refType="h" fact="0"/>
          <dgm:constr type="w" for="ch" forName="image3" refType="w" fact="0.281"/>
          <dgm:constr type="h" for="ch" forName="image3" refType="h" fact="0.3785"/>
          <dgm:constr type="l" for="ch" forName="imageaccent3" refType="w" fact="0.4879"/>
          <dgm:constr type="t" for="ch" forName="imageaccent3" refType="h" fact="0.1662"/>
          <dgm:constr type="w" for="ch" forName="imageaccent3" refType="w" fact="0.0329"/>
          <dgm:constr type="h" for="ch" forName="imageaccent3" refType="h" fact="0.0443"/>
        </dgm:constrLst>
      </dgm:if>
      <dgm:if name="Name5" axis="ch" ptType="node" func="cnt" op="equ" val="4">
        <dgm:alg type="composite">
          <dgm:param type="ar" val="1.943"/>
        </dgm:alg>
        <dgm:constrLst>
          <dgm:constr type="primFontSz" for="des" ptType="node" op="equ" val="65"/>
          <dgm:constr type="l" for="ch" forName="image2" refType="w" fact="0.5787"/>
          <dgm:constr type="t" for="ch" forName="image2" refType="h" fact="0.6208"/>
          <dgm:constr type="w" for="ch" forName="image2" refType="w" fact="0.227"/>
          <dgm:constr type="h" for="ch" forName="image2" refType="h" fact="0.3786"/>
          <dgm:constr type="l" for="ch" forName="text4" refType="w" fact="0.5787"/>
          <dgm:constr type="t" for="ch" forName="text4" refType="h" fact="0.2081"/>
          <dgm:constr type="w" for="ch" forName="text4" refType="w" fact="0.227"/>
          <dgm:constr type="h" for="ch" forName="text4" refType="h" fact="0.3786"/>
          <dgm:constr type="l" for="ch" forName="text2" refType="w" fact="0.3852"/>
          <dgm:constr type="t" for="ch" forName="text2" refType="h" fact="0.4127"/>
          <dgm:constr type="w" for="ch" forName="text2" refType="w" fact="0.227"/>
          <dgm:constr type="h" for="ch" forName="text2" refType="h" fact="0.3786"/>
          <dgm:constr type="l" for="ch" forName="image3" refType="w" fact="0.3852"/>
          <dgm:constr type="t" for="ch" forName="image3" refType="h" fact="0"/>
          <dgm:constr type="w" for="ch" forName="image3" refType="w" fact="0.227"/>
          <dgm:constr type="h" for="ch" forName="image3" refType="h" fact="0.3786"/>
          <dgm:constr type="l" for="ch" forName="text1" refType="w" fact="0.1927"/>
          <dgm:constr type="t" for="ch" forName="text1" refType="h" fact="0.6214"/>
          <dgm:constr type="w" for="ch" forName="text1" refType="w" fact="0.227"/>
          <dgm:constr type="h" for="ch" forName="text1" refType="h" fact="0.3786"/>
          <dgm:constr type="l" for="ch" forName="textaccent1" refType="w" fact="0.1998"/>
          <dgm:constr type="t" for="ch" forName="textaccent1" refType="h" fact="0.7887"/>
          <dgm:constr type="w" for="ch" forName="textaccent1" refType="w" fact="0.0265"/>
          <dgm:constr type="h" for="ch" forName="textaccent1" refType="h" fact="0.0444"/>
          <dgm:constr type="l" for="ch" forName="image1" refType="w" fact="0"/>
          <dgm:constr type="t" for="ch" forName="image1" refType="h" fact="0.4156"/>
          <dgm:constr type="w" for="ch" forName="image1" refType="w" fact="0.227"/>
          <dgm:constr type="h" for="ch" forName="image1" refType="h" fact="0.3786"/>
          <dgm:constr type="l" for="ch" forName="imageaccent1" refType="w" fact="0.1537"/>
          <dgm:constr type="t" for="ch" forName="imageaccent1" refType="h" fact="0.7417"/>
          <dgm:constr type="w" for="ch" forName="imageaccent1" refType="w" fact="0.0265"/>
          <dgm:constr type="h" for="ch" forName="imageaccent1" refType="h" fact="0.0444"/>
          <dgm:constr type="l" for="ch" forName="textaccent2" refType="w" fact="0.5407"/>
          <dgm:constr type="t" for="ch" forName="textaccent2" refType="h" fact="0.7384"/>
          <dgm:constr type="w" for="ch" forName="textaccent2" refType="w" fact="0.0265"/>
          <dgm:constr type="h" for="ch" forName="textaccent2" refType="h" fact="0.0444"/>
          <dgm:constr type="l" for="ch" forName="imageaccent2" refType="w" fact="0.5839"/>
          <dgm:constr type="t" for="ch" forName="imageaccent2" refType="h" fact="0.7904"/>
          <dgm:constr type="w" for="ch" forName="imageaccent2" refType="w" fact="0.0265"/>
          <dgm:constr type="h" for="ch" forName="imageaccent2" refType="h" fact="0.0444"/>
          <dgm:constr type="l" for="ch" forName="text3" refType="w" fact="0.1927"/>
          <dgm:constr type="t" for="ch" forName="text3" refType="h" fact="0.2087"/>
          <dgm:constr type="w" for="ch" forName="text3" refType="w" fact="0.227"/>
          <dgm:constr type="h" for="ch" forName="text3" refType="h" fact="0.3786"/>
          <dgm:constr type="l" for="ch" forName="textaccent3" refType="w" fact="0.3472"/>
          <dgm:constr type="t" for="ch" forName="textaccent3" refType="h" fact="0.2165"/>
          <dgm:constr type="w" for="ch" forName="textaccent3" refType="w" fact="0.0265"/>
          <dgm:constr type="h" for="ch" forName="textaccent3" refType="h" fact="0.0444"/>
          <dgm:constr type="l" for="ch" forName="imageaccent3" refType="w" fact="0.3904"/>
          <dgm:constr type="t" for="ch" forName="imageaccent3" refType="h" fact="0.1678"/>
          <dgm:constr type="w" for="ch" forName="imageaccent3" refType="w" fact="0.0265"/>
          <dgm:constr type="h" for="ch" forName="imageaccent3" refType="h" fact="0.0444"/>
          <dgm:constr type="l" for="ch" forName="textaccent4" refType="w" fact="0.7739"/>
          <dgm:constr type="t" for="ch" forName="textaccent4" refType="h" fact="0.3752"/>
          <dgm:constr type="w" for="ch" forName="textaccent4" refType="w" fact="0.0265"/>
          <dgm:constr type="h" for="ch" forName="textaccent4" refType="h" fact="0.0444"/>
          <dgm:constr type="l" for="ch" forName="image4" refType="w" fact="0.773"/>
          <dgm:constr type="t" for="ch" forName="image4" refType="h" fact="0.4162"/>
          <dgm:constr type="w" for="ch" forName="image4" refType="w" fact="0.227"/>
          <dgm:constr type="h" for="ch" forName="image4" refType="h" fact="0.3786"/>
          <dgm:constr type="l" for="ch" forName="imageaccent4" refType="w" fact="0.8188"/>
          <dgm:constr type="t" for="ch" forName="imageaccent4" refType="h" fact="0.4229"/>
          <dgm:constr type="w" for="ch" forName="imageaccent4" refType="w" fact="0.0265"/>
          <dgm:constr type="h" for="ch" forName="imageaccent4" refType="h" fact="0.0444"/>
        </dgm:constrLst>
      </dgm:if>
      <dgm:if name="Name6" axis="ch" ptType="node" func="cnt" op="equ" val="5">
        <dgm:alg type="composite">
          <dgm:param type="ar" val="2.3203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4193"/>
          <dgm:constr type="w" for="ch" forName="image4" refType="w" fact="0.1886"/>
          <dgm:constr type="h" for="ch" forName="image4" refType="h" fact="0.3757"/>
          <dgm:constr type="l" for="ch" forName="text5" refType="w" fact="0.6491"/>
          <dgm:constr type="t" for="ch" forName="text5" refType="h" fact="0.004"/>
          <dgm:constr type="w" for="ch" forName="text5" refType="w" fact="0.1886"/>
          <dgm:constr type="h" for="ch" forName="text5" refType="h" fact="0.3757"/>
          <dgm:constr type="l" for="ch" forName="image5" refType="w" fact="0.8114"/>
          <dgm:constr type="t" for="ch" forName="image5" refType="h" fact="0.2136"/>
          <dgm:constr type="w" for="ch" forName="image5" refType="w" fact="0.1886"/>
          <dgm:constr type="h" for="ch" forName="image5" refType="h" fact="0.3757"/>
          <dgm:constr type="l" for="ch" forName="image2" refType="w" fact="0.4868"/>
          <dgm:constr type="t" for="ch" forName="image2" refType="h" fact="0.6235"/>
          <dgm:constr type="w" for="ch" forName="image2" refType="w" fact="0.1886"/>
          <dgm:constr type="h" for="ch" forName="image2" refType="h" fact="0.3757"/>
          <dgm:constr type="l" for="ch" forName="text4" refType="w" fact="0.4868"/>
          <dgm:constr type="t" for="ch" forName="text4" refType="h" fact="0.2081"/>
          <dgm:constr type="w" for="ch" forName="text4" refType="w" fact="0.1886"/>
          <dgm:constr type="h" for="ch" forName="text4" refType="h" fact="0.3757"/>
          <dgm:constr type="l" for="ch" forName="text2" refType="w" fact="0.3246"/>
          <dgm:constr type="t" for="ch" forName="text2" refType="h" fact="0.4154"/>
          <dgm:constr type="w" for="ch" forName="text2" refType="w" fact="0.1886"/>
          <dgm:constr type="h" for="ch" forName="text2" refType="h" fact="0.3757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757"/>
          <dgm:constr type="l" for="ch" forName="text1" refType="w" fact="0.1623"/>
          <dgm:constr type="t" for="ch" forName="text1" refType="h" fact="0.6243"/>
          <dgm:constr type="w" for="ch" forName="text1" refType="w" fact="0.1886"/>
          <dgm:constr type="h" for="ch" forName="text1" refType="h" fact="0.3757"/>
          <dgm:constr type="l" for="ch" forName="text3" refType="w" fact="0.1623"/>
          <dgm:constr type="t" for="ch" forName="text3" refType="h" fact="0.2089"/>
          <dgm:constr type="w" for="ch" forName="text3" refType="w" fact="0.1886"/>
          <dgm:constr type="h" for="ch" forName="text3" refType="h" fact="0.3757"/>
          <dgm:constr type="l" for="ch" forName="textaccent1" refType="w" fact="0.1668"/>
          <dgm:constr type="t" for="ch" forName="textaccent1" refType="h" fact="0.7923"/>
          <dgm:constr type="w" for="ch" forName="textaccent1" refType="w" fact="0.022"/>
          <dgm:constr type="h" for="ch" forName="textaccent1" refType="h" fact="0.044"/>
          <dgm:constr type="l" for="ch" forName="image1" refType="w" fact="0"/>
          <dgm:constr type="t" for="ch" forName="image1" refType="h" fact="0.4166"/>
          <dgm:constr type="w" for="ch" forName="image1" refType="w" fact="0.1886"/>
          <dgm:constr type="h" for="ch" forName="image1" refType="h" fact="0.3757"/>
          <dgm:constr type="l" for="ch" forName="imageaccent1" refType="w" fact="0.1292"/>
          <dgm:constr type="t" for="ch" forName="imageaccent1" refType="h" fact="0.7424"/>
          <dgm:constr type="w" for="ch" forName="imageaccent1" refType="w" fact="0.022"/>
          <dgm:constr type="h" for="ch" forName="imageaccent1" refType="h" fact="0.044"/>
          <dgm:constr type="l" for="ch" forName="textaccent2" refType="w" fact="0.4544"/>
          <dgm:constr type="t" for="ch" forName="textaccent2" refType="h" fact="0.7404"/>
          <dgm:constr type="w" for="ch" forName="textaccent2" refType="w" fact="0.022"/>
          <dgm:constr type="h" for="ch" forName="textaccent2" refType="h" fact="0.044"/>
          <dgm:constr type="l" for="ch" forName="imageaccent2" refType="w" fact="0.4914"/>
          <dgm:constr type="t" for="ch" forName="imageaccent2" refType="h" fact="0.7907"/>
          <dgm:constr type="w" for="ch" forName="imageaccent2" refType="w" fact="0.022"/>
          <dgm:constr type="h" for="ch" forName="imageaccent2" refType="h" fact="0.044"/>
          <dgm:constr type="l" for="ch" forName="textaccent3" refType="w" fact="0.2915"/>
          <dgm:constr type="t" for="ch" forName="textaccent3" refType="h" fact="0.216"/>
          <dgm:constr type="w" for="ch" forName="textaccent3" refType="w" fact="0.022"/>
          <dgm:constr type="h" for="ch" forName="textaccent3" refType="h" fact="0.044"/>
          <dgm:constr type="l" for="ch" forName="imageaccent3" refType="w" fact="0.3299"/>
          <dgm:constr type="t" for="ch" forName="imageaccent3" refType="h" fact="0.1665"/>
          <dgm:constr type="w" for="ch" forName="imageaccent3" refType="w" fact="0.022"/>
          <dgm:constr type="h" for="ch" forName="imageaccent3" refType="h" fact="0.044"/>
          <dgm:constr type="l" for="ch" forName="textaccent4" refType="w" fact="0.65"/>
          <dgm:constr type="t" for="ch" forName="textaccent4" refType="h" fact="0.3746"/>
          <dgm:constr type="w" for="ch" forName="textaccent4" refType="w" fact="0.022"/>
          <dgm:constr type="h" for="ch" forName="textaccent4" refType="h" fact="0.044"/>
          <dgm:constr type="l" for="ch" forName="imageaccent4" refType="w" fact="0.6859"/>
          <dgm:constr type="t" for="ch" forName="imageaccent4" refType="h" fact="0.4261"/>
          <dgm:constr type="w" for="ch" forName="imageaccent4" refType="w" fact="0.022"/>
          <dgm:constr type="h" for="ch" forName="imageaccent4" refType="h" fact="0.044"/>
          <dgm:constr type="l" for="ch" forName="textaccent5" refType="w" fact="0.8123"/>
          <dgm:constr type="t" for="ch" forName="textaccent5" refType="h" fact="0.1724"/>
          <dgm:constr type="w" for="ch" forName="textaccent5" refType="w" fact="0.022"/>
          <dgm:constr type="h" for="ch" forName="textaccent5" refType="h" fact="0.044"/>
          <dgm:constr type="l" for="ch" forName="imageaccent5" refType="w" fact="0.849"/>
          <dgm:constr type="t" for="ch" forName="imageaccent5" refType="h" fact="0.222"/>
          <dgm:constr type="w" for="ch" forName="imageaccent5" refType="w" fact="0.022"/>
          <dgm:constr type="h" for="ch" forName="imageaccent5" refType="h" fact="0.044"/>
        </dgm:constrLst>
      </dgm:if>
      <dgm:if name="Name7" axis="ch" ptType="node" func="cnt" op="equ" val="6">
        <dgm:alg type="composite">
          <dgm:param type="ar" val="1.9179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3466"/>
          <dgm:constr type="w" for="ch" forName="image4" refType="w" fact="0.1886"/>
          <dgm:constr type="h" for="ch" forName="image4" refType="h" fact="0.3106"/>
          <dgm:constr type="l" for="ch" forName="text5" refType="w" fact="0.6491"/>
          <dgm:constr type="t" for="ch" forName="text5" refType="h" fact="0.0033"/>
          <dgm:constr type="w" for="ch" forName="text5" refType="w" fact="0.1886"/>
          <dgm:constr type="h" for="ch" forName="text5" refType="h" fact="0.3106"/>
          <dgm:constr type="l" for="ch" forName="image5" refType="w" fact="0.8114"/>
          <dgm:constr type="t" for="ch" forName="image5" refType="h" fact="0.1766"/>
          <dgm:constr type="w" for="ch" forName="image5" refType="w" fact="0.1886"/>
          <dgm:constr type="h" for="ch" forName="image5" refType="h" fact="0.3106"/>
          <dgm:constr type="l" for="ch" forName="image2" refType="w" fact="0.4868"/>
          <dgm:constr type="t" for="ch" forName="image2" refType="h" fact="0.5154"/>
          <dgm:constr type="w" for="ch" forName="image2" refType="w" fact="0.1886"/>
          <dgm:constr type="h" for="ch" forName="image2" refType="h" fact="0.3106"/>
          <dgm:constr type="l" for="ch" forName="text4" refType="w" fact="0.4868"/>
          <dgm:constr type="t" for="ch" forName="text4" refType="h" fact="0.172"/>
          <dgm:constr type="w" for="ch" forName="text4" refType="w" fact="0.1886"/>
          <dgm:constr type="h" for="ch" forName="text4" refType="h" fact="0.3106"/>
          <dgm:constr type="l" for="ch" forName="text2" refType="w" fact="0.3246"/>
          <dgm:constr type="t" for="ch" forName="text2" refType="h" fact="0.3434"/>
          <dgm:constr type="w" for="ch" forName="text2" refType="w" fact="0.1886"/>
          <dgm:constr type="h" for="ch" forName="text2" refType="h" fact="0.3106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106"/>
          <dgm:constr type="l" for="ch" forName="text1" refType="w" fact="0.1623"/>
          <dgm:constr type="t" for="ch" forName="text1" refType="h" fact="0.516"/>
          <dgm:constr type="w" for="ch" forName="text1" refType="w" fact="0.1886"/>
          <dgm:constr type="h" for="ch" forName="text1" refType="h" fact="0.3106"/>
          <dgm:constr type="l" for="ch" forName="text3" refType="w" fact="0.1623"/>
          <dgm:constr type="t" for="ch" forName="text3" refType="h" fact="0.1727"/>
          <dgm:constr type="w" for="ch" forName="text3" refType="w" fact="0.1886"/>
          <dgm:constr type="h" for="ch" forName="text3" refType="h" fact="0.3106"/>
          <dgm:constr type="l" for="ch" forName="textaccent1" refType="w" fact="0.1668"/>
          <dgm:constr type="t" for="ch" forName="textaccent1" refType="h" fact="0.6549"/>
          <dgm:constr type="w" for="ch" forName="textaccent1" refType="w" fact="0.022"/>
          <dgm:constr type="h" for="ch" forName="textaccent1" refType="h" fact="0.0364"/>
          <dgm:constr type="l" for="ch" forName="image1" refType="w" fact="0"/>
          <dgm:constr type="t" for="ch" forName="image1" refType="h" fact="0.3443"/>
          <dgm:constr type="w" for="ch" forName="image1" refType="w" fact="0.1886"/>
          <dgm:constr type="h" for="ch" forName="image1" refType="h" fact="0.3106"/>
          <dgm:constr type="l" for="ch" forName="imageaccent1" refType="w" fact="0.1292"/>
          <dgm:constr type="t" for="ch" forName="imageaccent1" refType="h" fact="0.6137"/>
          <dgm:constr type="w" for="ch" forName="imageaccent1" refType="w" fact="0.022"/>
          <dgm:constr type="h" for="ch" forName="imageaccent1" refType="h" fact="0.0364"/>
          <dgm:constr type="l" for="ch" forName="textaccent2" refType="w" fact="0.4544"/>
          <dgm:constr type="t" for="ch" forName="textaccent2" refType="h" fact="0.612"/>
          <dgm:constr type="w" for="ch" forName="textaccent2" refType="w" fact="0.022"/>
          <dgm:constr type="h" for="ch" forName="textaccent2" refType="h" fact="0.0364"/>
          <dgm:constr type="l" for="ch" forName="imageaccent2" refType="w" fact="0.4914"/>
          <dgm:constr type="t" for="ch" forName="imageaccent2" refType="h" fact="0.6536"/>
          <dgm:constr type="w" for="ch" forName="imageaccent2" refType="w" fact="0.022"/>
          <dgm:constr type="h" for="ch" forName="imageaccent2" refType="h" fact="0.0364"/>
          <dgm:constr type="l" for="ch" forName="textaccent3" refType="w" fact="0.2915"/>
          <dgm:constr type="t" for="ch" forName="textaccent3" refType="h" fact="0.1786"/>
          <dgm:constr type="w" for="ch" forName="textaccent3" refType="w" fact="0.022"/>
          <dgm:constr type="h" for="ch" forName="textaccent3" refType="h" fact="0.0364"/>
          <dgm:constr type="l" for="ch" forName="imageaccent3" refType="w" fact="0.3299"/>
          <dgm:constr type="t" for="ch" forName="imageaccent3" refType="h" fact="0.1376"/>
          <dgm:constr type="w" for="ch" forName="imageaccent3" refType="w" fact="0.022"/>
          <dgm:constr type="h" for="ch" forName="imageaccent3" refType="h" fact="0.0364"/>
          <dgm:constr type="l" for="ch" forName="textaccent4" refType="w" fact="0.65"/>
          <dgm:constr type="t" for="ch" forName="textaccent4" refType="h" fact="0.3096"/>
          <dgm:constr type="w" for="ch" forName="textaccent4" refType="w" fact="0.022"/>
          <dgm:constr type="h" for="ch" forName="textaccent4" refType="h" fact="0.0364"/>
          <dgm:constr type="l" for="ch" forName="imageaccent4" refType="w" fact="0.6859"/>
          <dgm:constr type="t" for="ch" forName="imageaccent4" refType="h" fact="0.3522"/>
          <dgm:constr type="w" for="ch" forName="imageaccent4" refType="w" fact="0.022"/>
          <dgm:constr type="h" for="ch" forName="imageaccent4" refType="h" fact="0.0364"/>
          <dgm:constr type="l" for="ch" forName="textaccent5" refType="w" fact="0.8123"/>
          <dgm:constr type="t" for="ch" forName="textaccent5" refType="h" fact="0.1425"/>
          <dgm:constr type="w" for="ch" forName="textaccent5" refType="w" fact="0.022"/>
          <dgm:constr type="h" for="ch" forName="textaccent5" refType="h" fact="0.0364"/>
          <dgm:constr type="l" for="ch" forName="imageaccent5" refType="w" fact="0.849"/>
          <dgm:constr type="t" for="ch" forName="imageaccent5" refType="h" fact="0.1835"/>
          <dgm:constr type="w" for="ch" forName="imageaccent5" refType="w" fact="0.022"/>
          <dgm:constr type="h" for="ch" forName="imageaccent5" refType="h" fact="0.0364"/>
          <dgm:constr type="l" for="ch" forName="image6" refType="w" fact="0.6491"/>
          <dgm:constr type="t" for="ch" forName="image6" refType="h" fact="0.6894"/>
          <dgm:constr type="w" for="ch" forName="image6" refType="w" fact="0.1886"/>
          <dgm:constr type="h" for="ch" forName="image6" refType="h" fact="0.3106"/>
          <dgm:constr type="l" for="ch" forName="text6" refType="w" fact="0.8114"/>
          <dgm:constr type="t" for="ch" forName="text6" refType="h" fact="0.5194"/>
          <dgm:constr type="w" for="ch" forName="text6" refType="w" fact="0.1886"/>
          <dgm:constr type="h" for="ch" forName="text6" refType="h" fact="0.3106"/>
          <dgm:constr type="l" for="ch" forName="imageaccent6" refType="w" fact="0.8138"/>
          <dgm:constr type="t" for="ch" forName="imageaccent6" refType="h" fact="0.8257"/>
          <dgm:constr type="w" for="ch" forName="imageaccent6" refType="w" fact="0.022"/>
          <dgm:constr type="h" for="ch" forName="imageaccent6" refType="h" fact="0.0364"/>
          <dgm:constr type="l" for="ch" forName="textaccent6" refType="w" fact="0.8488"/>
          <dgm:constr type="t" for="ch" forName="textaccent6" refType="h" fact="0.7914"/>
          <dgm:constr type="w" for="ch" forName="textaccent6" refType="w" fact="0.022"/>
          <dgm:constr type="h" for="ch" forName="textaccent6" refType="h" fact="0.0364"/>
        </dgm:constrLst>
      </dgm:if>
      <dgm:if name="Name8" axis="ch" ptType="node" func="cnt" op="equ" val="7">
        <dgm:alg type="composite">
          <dgm:param type="ar" val="1.6382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2961"/>
          <dgm:constr type="w" for="ch" forName="image4" refType="w" fact="0.1886"/>
          <dgm:constr type="h" for="ch" forName="image4" refType="h" fact="0.2653"/>
          <dgm:constr type="l" for="ch" forName="text5" refType="w" fact="0.6491"/>
          <dgm:constr type="t" for="ch" forName="text5" refType="h" fact="0.0028"/>
          <dgm:constr type="w" for="ch" forName="text5" refType="w" fact="0.1886"/>
          <dgm:constr type="h" for="ch" forName="text5" refType="h" fact="0.2653"/>
          <dgm:constr type="l" for="ch" forName="image5" refType="w" fact="0.8114"/>
          <dgm:constr type="t" for="ch" forName="image5" refType="h" fact="0.1508"/>
          <dgm:constr type="w" for="ch" forName="image5" refType="w" fact="0.1886"/>
          <dgm:constr type="h" for="ch" forName="image5" refType="h" fact="0.2653"/>
          <dgm:constr type="l" for="ch" forName="image2" refType="w" fact="0.4868"/>
          <dgm:constr type="t" for="ch" forName="image2" refType="h" fact="0.4402"/>
          <dgm:constr type="w" for="ch" forName="image2" refType="w" fact="0.1886"/>
          <dgm:constr type="h" for="ch" forName="image2" refType="h" fact="0.2653"/>
          <dgm:constr type="l" for="ch" forName="text4" refType="w" fact="0.4868"/>
          <dgm:constr type="t" for="ch" forName="text4" refType="h" fact="0.1469"/>
          <dgm:constr type="w" for="ch" forName="text4" refType="w" fact="0.1886"/>
          <dgm:constr type="h" for="ch" forName="text4" refType="h" fact="0.2653"/>
          <dgm:constr type="l" for="ch" forName="text2" refType="w" fact="0.3246"/>
          <dgm:constr type="t" for="ch" forName="text2" refType="h" fact="0.2933"/>
          <dgm:constr type="w" for="ch" forName="text2" refType="w" fact="0.1886"/>
          <dgm:constr type="h" for="ch" forName="text2" refType="h" fact="0.2653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2653"/>
          <dgm:constr type="l" for="ch" forName="text1" refType="w" fact="0.1623"/>
          <dgm:constr type="t" for="ch" forName="text1" refType="h" fact="0.4408"/>
          <dgm:constr type="w" for="ch" forName="text1" refType="w" fact="0.1886"/>
          <dgm:constr type="h" for="ch" forName="text1" refType="h" fact="0.2653"/>
          <dgm:constr type="l" for="ch" forName="text3" refType="w" fact="0.1623"/>
          <dgm:constr type="t" for="ch" forName="text3" refType="h" fact="0.1475"/>
          <dgm:constr type="w" for="ch" forName="text3" refType="w" fact="0.1886"/>
          <dgm:constr type="h" for="ch" forName="text3" refType="h" fact="0.2653"/>
          <dgm:constr type="l" for="ch" forName="textaccent1" refType="w" fact="0.1668"/>
          <dgm:constr type="t" for="ch" forName="textaccent1" refType="h" fact="0.5594"/>
          <dgm:constr type="w" for="ch" forName="textaccent1" refType="w" fact="0.022"/>
          <dgm:constr type="h" for="ch" forName="textaccent1" refType="h" fact="0.0311"/>
          <dgm:constr type="l" for="ch" forName="image1" refType="w" fact="0"/>
          <dgm:constr type="t" for="ch" forName="image1" refType="h" fact="0.2941"/>
          <dgm:constr type="w" for="ch" forName="image1" refType="w" fact="0.1886"/>
          <dgm:constr type="h" for="ch" forName="image1" refType="h" fact="0.2653"/>
          <dgm:constr type="l" for="ch" forName="imageaccent1" refType="w" fact="0.1292"/>
          <dgm:constr type="t" for="ch" forName="imageaccent1" refType="h" fact="0.5242"/>
          <dgm:constr type="w" for="ch" forName="imageaccent1" refType="w" fact="0.022"/>
          <dgm:constr type="h" for="ch" forName="imageaccent1" refType="h" fact="0.0311"/>
          <dgm:constr type="l" for="ch" forName="textaccent2" refType="w" fact="0.4544"/>
          <dgm:constr type="t" for="ch" forName="textaccent2" refType="h" fact="0.5228"/>
          <dgm:constr type="w" for="ch" forName="textaccent2" refType="w" fact="0.022"/>
          <dgm:constr type="h" for="ch" forName="textaccent2" refType="h" fact="0.0311"/>
          <dgm:constr type="l" for="ch" forName="imageaccent2" refType="w" fact="0.4914"/>
          <dgm:constr type="t" for="ch" forName="imageaccent2" refType="h" fact="0.5583"/>
          <dgm:constr type="w" for="ch" forName="imageaccent2" refType="w" fact="0.022"/>
          <dgm:constr type="h" for="ch" forName="imageaccent2" refType="h" fact="0.0311"/>
          <dgm:constr type="l" for="ch" forName="textaccent3" refType="w" fact="0.2907"/>
          <dgm:constr type="t" for="ch" forName="textaccent3" refType="h" fact="0.1511"/>
          <dgm:constr type="w" for="ch" forName="textaccent3" refType="w" fact="0.022"/>
          <dgm:constr type="h" for="ch" forName="textaccent3" refType="h" fact="0.0311"/>
          <dgm:constr type="l" for="ch" forName="imageaccent3" refType="w" fact="0.3299"/>
          <dgm:constr type="t" for="ch" forName="imageaccent3" refType="h" fact="0.1175"/>
          <dgm:constr type="w" for="ch" forName="imageaccent3" refType="w" fact="0.022"/>
          <dgm:constr type="h" for="ch" forName="imageaccent3" refType="h" fact="0.0311"/>
          <dgm:constr type="l" for="ch" forName="textaccent4" refType="w" fact="0.65"/>
          <dgm:constr type="t" for="ch" forName="textaccent4" refType="h" fact="0.2645"/>
          <dgm:constr type="w" for="ch" forName="textaccent4" refType="w" fact="0.022"/>
          <dgm:constr type="h" for="ch" forName="textaccent4" refType="h" fact="0.0311"/>
          <dgm:constr type="l" for="ch" forName="imageaccent4" refType="w" fact="0.6859"/>
          <dgm:constr type="t" for="ch" forName="imageaccent4" refType="h" fact="0.3008"/>
          <dgm:constr type="w" for="ch" forName="imageaccent4" refType="w" fact="0.022"/>
          <dgm:constr type="h" for="ch" forName="imageaccent4" refType="h" fact="0.0311"/>
          <dgm:constr type="l" for="ch" forName="textaccent5" refType="w" fact="0.8123"/>
          <dgm:constr type="t" for="ch" forName="textaccent5" refType="h" fact="0.1217"/>
          <dgm:constr type="w" for="ch" forName="textaccent5" refType="w" fact="0.022"/>
          <dgm:constr type="h" for="ch" forName="textaccent5" refType="h" fact="0.0311"/>
          <dgm:constr type="l" for="ch" forName="imageaccent5" refType="w" fact="0.849"/>
          <dgm:constr type="t" for="ch" forName="imageaccent5" refType="h" fact="0.1567"/>
          <dgm:constr type="w" for="ch" forName="imageaccent5" refType="w" fact="0.022"/>
          <dgm:constr type="h" for="ch" forName="imageaccent5" refType="h" fact="0.0311"/>
          <dgm:constr type="l" for="ch" forName="image6" refType="w" fact="0.6491"/>
          <dgm:constr type="t" for="ch" forName="image6" refType="h" fact="0.5889"/>
          <dgm:constr type="w" for="ch" forName="image6" refType="w" fact="0.1886"/>
          <dgm:constr type="h" for="ch" forName="image6" refType="h" fact="0.2653"/>
          <dgm:constr type="l" for="ch" forName="text6" refType="w" fact="0.8114"/>
          <dgm:constr type="t" for="ch" forName="text6" refType="h" fact="0.4436"/>
          <dgm:constr type="w" for="ch" forName="text6" refType="w" fact="0.1886"/>
          <dgm:constr type="h" for="ch" forName="text6" refType="h" fact="0.2653"/>
          <dgm:constr type="l" for="ch" forName="imageaccent6" refType="w" fact="0.8138"/>
          <dgm:constr type="t" for="ch" forName="imageaccent6" refType="h" fact="0.7053"/>
          <dgm:constr type="w" for="ch" forName="imageaccent6" refType="w" fact="0.022"/>
          <dgm:constr type="h" for="ch" forName="imageaccent6" refType="h" fact="0.0311"/>
          <dgm:constr type="l" for="ch" forName="textaccent6" refType="w" fact="0.8488"/>
          <dgm:constr type="t" for="ch" forName="textaccent6" refType="h" fact="0.676"/>
          <dgm:constr type="w" for="ch" forName="textaccent6" refType="w" fact="0.022"/>
          <dgm:constr type="h" for="ch" forName="textaccent6" refType="h" fact="0.0311"/>
          <dgm:constr type="l" for="ch" forName="text7" refType="w" fact="0.3244"/>
          <dgm:constr type="t" for="ch" forName="text7" refType="h" fact="0.5872"/>
          <dgm:constr type="w" for="ch" forName="text7" refType="w" fact="0.1886"/>
          <dgm:constr type="h" for="ch" forName="text7" refType="h" fact="0.2653"/>
          <dgm:constr type="l" for="ch" forName="image7" refType="w" fact="0.1622"/>
          <dgm:constr type="t" for="ch" forName="image7" refType="h" fact="0.7347"/>
          <dgm:constr type="w" for="ch" forName="image7" refType="w" fact="0.1886"/>
          <dgm:constr type="h" for="ch" forName="image7" refType="h" fact="0.2653"/>
          <dgm:constr type="l" for="ch" forName="imageaccent7" refType="w" fact="0.2905"/>
          <dgm:constr type="t" for="ch" forName="imageaccent7" refType="h" fact="0.7384"/>
          <dgm:constr type="w" for="ch" forName="imageaccent7" refType="w" fact="0.022"/>
          <dgm:constr type="h" for="ch" forName="imageaccent7" refType="h" fact="0.0311"/>
          <dgm:constr type="l" for="ch" forName="textaccent7" refType="w" fact="0.3298"/>
          <dgm:constr type="t" for="ch" forName="textaccent7" refType="h" fact="0.7048"/>
          <dgm:constr type="w" for="ch" forName="textaccent7" refType="w" fact="0.022"/>
          <dgm:constr type="h" for="ch" forName="textaccent7" refType="h" fact="0.0311"/>
        </dgm:constrLst>
      </dgm:if>
      <dgm:if name="Name9" axis="ch" ptType="node" func="cnt" op="equ" val="8">
        <dgm:alg type="composite">
          <dgm:param type="ar" val="1.8974"/>
        </dgm:alg>
        <dgm:constrLst>
          <dgm:constr type="primFontSz" for="des" ptType="node" op="equ" val="65"/>
          <dgm:constr type="l" for="ch" forName="image4" refType="w" fact="0.5589"/>
          <dgm:constr type="t" for="ch" forName="image4" refType="h" fact="0.2952"/>
          <dgm:constr type="w" for="ch" forName="image4" refType="w" fact="0.1624"/>
          <dgm:constr type="h" for="ch" forName="image4" refType="h" fact="0.2645"/>
          <dgm:constr type="l" for="ch" forName="text5" refType="w" fact="0.5589"/>
          <dgm:constr type="t" for="ch" forName="text5" refType="h" fact="0.0028"/>
          <dgm:constr type="w" for="ch" forName="text5" refType="w" fact="0.1624"/>
          <dgm:constr type="h" for="ch" forName="text5" refType="h" fact="0.2645"/>
          <dgm:constr type="l" for="ch" forName="image5" refType="w" fact="0.6986"/>
          <dgm:constr type="t" for="ch" forName="image5" refType="h" fact="0.1504"/>
          <dgm:constr type="w" for="ch" forName="image5" refType="w" fact="0.1624"/>
          <dgm:constr type="h" for="ch" forName="image5" refType="h" fact="0.2645"/>
          <dgm:constr type="l" for="ch" forName="image2" refType="w" fact="0.4192"/>
          <dgm:constr type="t" for="ch" forName="image2" refType="h" fact="0.439"/>
          <dgm:constr type="w" for="ch" forName="image2" refType="w" fact="0.1624"/>
          <dgm:constr type="h" for="ch" forName="image2" refType="h" fact="0.2645"/>
          <dgm:constr type="l" for="ch" forName="text4" refType="w" fact="0.4192"/>
          <dgm:constr type="t" for="ch" forName="text4" refType="h" fact="0.1465"/>
          <dgm:constr type="w" for="ch" forName="text4" refType="w" fact="0.1624"/>
          <dgm:constr type="h" for="ch" forName="text4" refType="h" fact="0.2645"/>
          <dgm:constr type="l" for="ch" forName="text2" refType="w" fact="0.2794"/>
          <dgm:constr type="t" for="ch" forName="text2" refType="h" fact="0.2925"/>
          <dgm:constr type="w" for="ch" forName="text2" refType="w" fact="0.1624"/>
          <dgm:constr type="h" for="ch" forName="text2" refType="h" fact="0.2645"/>
          <dgm:constr type="l" for="ch" forName="image3" refType="w" fact="0.2794"/>
          <dgm:constr type="t" for="ch" forName="image3" refType="h" fact="0"/>
          <dgm:constr type="w" for="ch" forName="image3" refType="w" fact="0.1624"/>
          <dgm:constr type="h" for="ch" forName="image3" refType="h" fact="0.2645"/>
          <dgm:constr type="l" for="ch" forName="text1" refType="w" fact="0.1397"/>
          <dgm:constr type="t" for="ch" forName="text1" refType="h" fact="0.4395"/>
          <dgm:constr type="w" for="ch" forName="text1" refType="w" fact="0.1624"/>
          <dgm:constr type="h" for="ch" forName="text1" refType="h" fact="0.2645"/>
          <dgm:constr type="l" for="ch" forName="text3" refType="w" fact="0.1397"/>
          <dgm:constr type="t" for="ch" forName="text3" refType="h" fact="0.1471"/>
          <dgm:constr type="w" for="ch" forName="text3" refType="w" fact="0.1624"/>
          <dgm:constr type="h" for="ch" forName="text3" refType="h" fact="0.2645"/>
          <dgm:constr type="l" for="ch" forName="textaccent1" refType="w" fact="0.1436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4"/>
          <dgm:constr type="h" for="ch" forName="image1" refType="h" fact="0.2645"/>
          <dgm:constr type="l" for="ch" forName="imageaccent1" refType="w" fact="0.1112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2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31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2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41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6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5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93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1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9"/>
          <dgm:constr type="t" for="ch" forName="image6" refType="h" fact="0.5872"/>
          <dgm:constr type="w" for="ch" forName="image6" refType="w" fact="0.1624"/>
          <dgm:constr type="h" for="ch" forName="image6" refType="h" fact="0.2645"/>
          <dgm:constr type="l" for="ch" forName="text6" refType="w" fact="0.6986"/>
          <dgm:constr type="t" for="ch" forName="text6" refType="h" fact="0.4424"/>
          <dgm:constr type="w" for="ch" forName="text6" refType="w" fact="0.1624"/>
          <dgm:constr type="h" for="ch" forName="text6" refType="h" fact="0.2645"/>
          <dgm:constr type="l" for="ch" forName="imageaccent6" refType="w" fact="0.7007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8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3"/>
          <dgm:constr type="t" for="ch" forName="text7" refType="h" fact="0.5856"/>
          <dgm:constr type="w" for="ch" forName="text7" refType="w" fact="0.1624"/>
          <dgm:constr type="h" for="ch" forName="text7" refType="h" fact="0.2645"/>
          <dgm:constr type="l" for="ch" forName="image7" refType="w" fact="0.1396"/>
          <dgm:constr type="t" for="ch" forName="image7" refType="h" fact="0.7326"/>
          <dgm:constr type="w" for="ch" forName="image7" refType="w" fact="0.1624"/>
          <dgm:constr type="h" for="ch" forName="image7" refType="h" fact="0.2645"/>
          <dgm:constr type="l" for="ch" forName="imageaccent7" refType="w" fact="0.2501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4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9"/>
          <dgm:constr type="t" for="ch" forName="image8" refType="h" fact="0.7355"/>
          <dgm:constr type="w" for="ch" forName="image8" refType="w" fact="0.1624"/>
          <dgm:constr type="h" for="ch" forName="image8" refType="h" fact="0.2645"/>
          <dgm:constr type="l" for="ch" forName="text8" refType="w" fact="0.8376"/>
          <dgm:constr type="t" for="ch" forName="text8" refType="h" fact="0.5906"/>
          <dgm:constr type="w" for="ch" forName="text8" refType="w" fact="0.1624"/>
          <dgm:constr type="h" for="ch" forName="text8" refType="h" fact="0.2645"/>
          <dgm:constr type="l" for="ch" forName="imageaccent8" refType="w" fact="0.8397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8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</dgm:constrLst>
      </dgm:if>
      <dgm:if name="Name10" axis="ch" ptType="node" func="cnt" op="equ" val="9">
        <dgm:alg type="composite">
          <dgm:param type="ar" val="1.8986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952"/>
          <dgm:constr type="w" for="ch" forName="image4" refType="w" fact="0.1623"/>
          <dgm:constr type="h" for="ch" forName="image4" refType="h" fact="0.2645"/>
          <dgm:constr type="l" for="ch" forName="text5" refType="w" fact="0.5585"/>
          <dgm:constr type="t" for="ch" forName="text5" refType="h" fact="0.0028"/>
          <dgm:constr type="w" for="ch" forName="text5" refType="w" fact="0.1623"/>
          <dgm:constr type="h" for="ch" forName="text5" refType="h" fact="0.2645"/>
          <dgm:constr type="l" for="ch" forName="image5" refType="w" fact="0.6982"/>
          <dgm:constr type="t" for="ch" forName="image5" refType="h" fact="0.1504"/>
          <dgm:constr type="w" for="ch" forName="image5" refType="w" fact="0.1623"/>
          <dgm:constr type="h" for="ch" forName="image5" refType="h" fact="0.2645"/>
          <dgm:constr type="l" for="ch" forName="image2" refType="w" fact="0.4189"/>
          <dgm:constr type="t" for="ch" forName="image2" refType="h" fact="0.439"/>
          <dgm:constr type="w" for="ch" forName="image2" refType="w" fact="0.1623"/>
          <dgm:constr type="h" for="ch" forName="image2" refType="h" fact="0.2645"/>
          <dgm:constr type="l" for="ch" forName="text4" refType="w" fact="0.4189"/>
          <dgm:constr type="t" for="ch" forName="text4" refType="h" fact="0.1465"/>
          <dgm:constr type="w" for="ch" forName="text4" refType="w" fact="0.1623"/>
          <dgm:constr type="h" for="ch" forName="text4" refType="h" fact="0.2645"/>
          <dgm:constr type="l" for="ch" forName="text2" refType="w" fact="0.2793"/>
          <dgm:constr type="t" for="ch" forName="text2" refType="h" fact="0.2925"/>
          <dgm:constr type="w" for="ch" forName="text2" refType="w" fact="0.1623"/>
          <dgm:constr type="h" for="ch" forName="text2" refType="h" fact="0.2645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645"/>
          <dgm:constr type="l" for="ch" forName="text1" refType="w" fact="0.1396"/>
          <dgm:constr type="t" for="ch" forName="text1" refType="h" fact="0.4395"/>
          <dgm:constr type="w" for="ch" forName="text1" refType="w" fact="0.1623"/>
          <dgm:constr type="h" for="ch" forName="text1" refType="h" fact="0.2645"/>
          <dgm:constr type="l" for="ch" forName="text3" refType="w" fact="0.1396"/>
          <dgm:constr type="t" for="ch" forName="text3" refType="h" fact="0.1471"/>
          <dgm:constr type="w" for="ch" forName="text3" refType="w" fact="0.1623"/>
          <dgm:constr type="h" for="ch" forName="text3" refType="h" fact="0.2645"/>
          <dgm:constr type="l" for="ch" forName="textaccent1" refType="w" fact="0.1435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3"/>
          <dgm:constr type="h" for="ch" forName="image1" refType="h" fact="0.2645"/>
          <dgm:constr type="l" for="ch" forName="imageaccent1" refType="w" fact="0.1111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28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1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39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3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1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89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05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5"/>
          <dgm:constr type="t" for="ch" forName="image6" refType="h" fact="0.5872"/>
          <dgm:constr type="w" for="ch" forName="image6" refType="w" fact="0.1623"/>
          <dgm:constr type="h" for="ch" forName="image6" refType="h" fact="0.2645"/>
          <dgm:constr type="l" for="ch" forName="text6" refType="w" fact="0.6982"/>
          <dgm:constr type="t" for="ch" forName="text6" refType="h" fact="0.4424"/>
          <dgm:constr type="w" for="ch" forName="text6" refType="w" fact="0.1623"/>
          <dgm:constr type="h" for="ch" forName="text6" refType="h" fact="0.2645"/>
          <dgm:constr type="l" for="ch" forName="imageaccent6" refType="w" fact="0.7002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3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2"/>
          <dgm:constr type="t" for="ch" forName="text7" refType="h" fact="0.5856"/>
          <dgm:constr type="w" for="ch" forName="text7" refType="w" fact="0.1623"/>
          <dgm:constr type="h" for="ch" forName="text7" refType="h" fact="0.2645"/>
          <dgm:constr type="l" for="ch" forName="image7" refType="w" fact="0.1395"/>
          <dgm:constr type="t" for="ch" forName="image7" refType="h" fact="0.7326"/>
          <dgm:constr type="w" for="ch" forName="image7" refType="w" fact="0.1623"/>
          <dgm:constr type="h" for="ch" forName="image7" refType="h" fact="0.2645"/>
          <dgm:constr type="l" for="ch" forName="imageaccent7" refType="w" fact="0.25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38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5"/>
          <dgm:constr type="t" for="ch" forName="image8" refType="h" fact="0.7355"/>
          <dgm:constr type="w" for="ch" forName="image8" refType="w" fact="0.1623"/>
          <dgm:constr type="h" for="ch" forName="image8" refType="h" fact="0.2645"/>
          <dgm:constr type="l" for="ch" forName="text8" refType="w" fact="0.8371"/>
          <dgm:constr type="t" for="ch" forName="text8" refType="h" fact="0.5906"/>
          <dgm:constr type="w" for="ch" forName="text8" refType="w" fact="0.1623"/>
          <dgm:constr type="h" for="ch" forName="text8" refType="h" fact="0.2645"/>
          <dgm:constr type="l" for="ch" forName="imageaccent8" refType="w" fact="0.8392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3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  <dgm:constr type="l" for="ch" forName="text9" refType="w" fact="0.8377"/>
          <dgm:constr type="t" for="ch" forName="text9" refType="h" fact="0.0057"/>
          <dgm:constr type="w" for="ch" forName="text9" refType="w" fact="0.1623"/>
          <dgm:constr type="h" for="ch" forName="text9" refType="h" fact="0.2645"/>
          <dgm:constr type="l" for="ch" forName="textaccent9" refType="w" fact="0.95"/>
          <dgm:constr type="t" for="ch" forName="textaccent9" refType="h" fact="0.2383"/>
          <dgm:constr type="w" for="ch" forName="textaccent9" refType="w" fact="0.0189"/>
          <dgm:constr type="h" for="ch" forName="textaccent9" refType="h" fact="0.031"/>
          <dgm:constr type="l" for="ch" forName="image9" refType="w" fact="0.8377"/>
          <dgm:constr type="t" for="ch" forName="image9" refType="h" fact="0.2977"/>
          <dgm:constr type="w" for="ch" forName="image9" refType="w" fact="0.1623"/>
          <dgm:constr type="h" for="ch" forName="image9" refType="h" fact="0.2645"/>
          <dgm:constr type="l" for="ch" forName="imageaccent9" refType="w" fact="0.95"/>
          <dgm:constr type="t" for="ch" forName="imageaccent9" refType="h" fact="0.2993"/>
          <dgm:constr type="w" for="ch" forName="imageaccent9" refType="w" fact="0.0189"/>
          <dgm:constr type="h" for="ch" forName="imageaccent9" refType="h" fact="0.031"/>
        </dgm:constrLst>
      </dgm:if>
      <dgm:if name="Name11" axis="ch" ptType="node" func="cnt" op="equ" val="10">
        <dgm:alg type="composite">
          <dgm:param type="ar" val="1.6608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583"/>
          <dgm:constr type="w" for="ch" forName="image4" refType="w" fact="0.1623"/>
          <dgm:constr type="h" for="ch" forName="image4" refType="h" fact="0.2314"/>
          <dgm:constr type="l" for="ch" forName="text5" refType="w" fact="0.5585"/>
          <dgm:constr type="t" for="ch" forName="text5" refType="h" fact="0.0024"/>
          <dgm:constr type="w" for="ch" forName="text5" refType="w" fact="0.1623"/>
          <dgm:constr type="h" for="ch" forName="text5" refType="h" fact="0.2314"/>
          <dgm:constr type="l" for="ch" forName="image5" refType="w" fact="0.6982"/>
          <dgm:constr type="t" for="ch" forName="image5" refType="h" fact="0.1316"/>
          <dgm:constr type="w" for="ch" forName="image5" refType="w" fact="0.1623"/>
          <dgm:constr type="h" for="ch" forName="image5" refType="h" fact="0.2314"/>
          <dgm:constr type="l" for="ch" forName="image2" refType="w" fact="0.4189"/>
          <dgm:constr type="t" for="ch" forName="image2" refType="h" fact="0.384"/>
          <dgm:constr type="w" for="ch" forName="image2" refType="w" fact="0.1623"/>
          <dgm:constr type="h" for="ch" forName="image2" refType="h" fact="0.2314"/>
          <dgm:constr type="l" for="ch" forName="text4" refType="w" fact="0.4189"/>
          <dgm:constr type="t" for="ch" forName="text4" refType="h" fact="0.1282"/>
          <dgm:constr type="w" for="ch" forName="text4" refType="w" fact="0.1623"/>
          <dgm:constr type="h" for="ch" forName="text4" refType="h" fact="0.2314"/>
          <dgm:constr type="l" for="ch" forName="text2" refType="w" fact="0.2793"/>
          <dgm:constr type="t" for="ch" forName="text2" refType="h" fact="0.2558"/>
          <dgm:constr type="w" for="ch" forName="text2" refType="w" fact="0.1623"/>
          <dgm:constr type="h" for="ch" forName="text2" refType="h" fact="0.2314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314"/>
          <dgm:constr type="l" for="ch" forName="text1" refType="w" fact="0.1396"/>
          <dgm:constr type="t" for="ch" forName="text1" refType="h" fact="0.3845"/>
          <dgm:constr type="w" for="ch" forName="text1" refType="w" fact="0.1623"/>
          <dgm:constr type="h" for="ch" forName="text1" refType="h" fact="0.2314"/>
          <dgm:constr type="l" for="ch" forName="text3" refType="w" fact="0.1396"/>
          <dgm:constr type="t" for="ch" forName="text3" refType="h" fact="0.1286"/>
          <dgm:constr type="w" for="ch" forName="text3" refType="w" fact="0.1623"/>
          <dgm:constr type="h" for="ch" forName="text3" refType="h" fact="0.2314"/>
          <dgm:constr type="l" for="ch" forName="textaccent1" refType="w" fact="0.1435"/>
          <dgm:constr type="t" for="ch" forName="textaccent1" refType="h" fact="0.488"/>
          <dgm:constr type="w" for="ch" forName="textaccent1" refType="w" fact="0.0189"/>
          <dgm:constr type="h" for="ch" forName="textaccent1" refType="h" fact="0.0271"/>
          <dgm:constr type="l" for="ch" forName="image1" refType="w" fact="0"/>
          <dgm:constr type="t" for="ch" forName="image1" refType="h" fact="0.2566"/>
          <dgm:constr type="w" for="ch" forName="image1" refType="w" fact="0.1623"/>
          <dgm:constr type="h" for="ch" forName="image1" refType="h" fact="0.2314"/>
          <dgm:constr type="l" for="ch" forName="imageaccent1" refType="w" fact="0.1111"/>
          <dgm:constr type="t" for="ch" forName="imageaccent1" refType="h" fact="0.4572"/>
          <dgm:constr type="w" for="ch" forName="imageaccent1" refType="w" fact="0.0189"/>
          <dgm:constr type="h" for="ch" forName="imageaccent1" refType="h" fact="0.0271"/>
          <dgm:constr type="l" for="ch" forName="textaccent2" refType="w" fact="0.391"/>
          <dgm:constr type="t" for="ch" forName="textaccent2" refType="h" fact="0.456"/>
          <dgm:constr type="w" for="ch" forName="textaccent2" refType="w" fact="0.0189"/>
          <dgm:constr type="h" for="ch" forName="textaccent2" refType="h" fact="0.0271"/>
          <dgm:constr type="l" for="ch" forName="imageaccent2" refType="w" fact="0.4228"/>
          <dgm:constr type="t" for="ch" forName="imageaccent2" refType="h" fact="0.487"/>
          <dgm:constr type="w" for="ch" forName="imageaccent2" refType="w" fact="0.0189"/>
          <dgm:constr type="h" for="ch" forName="imageaccent2" refType="h" fact="0.0271"/>
          <dgm:constr type="l" for="ch" forName="textaccent3" refType="w" fact="0.2501"/>
          <dgm:constr type="t" for="ch" forName="textaccent3" refType="h" fact="0.1318"/>
          <dgm:constr type="w" for="ch" forName="textaccent3" refType="w" fact="0.0189"/>
          <dgm:constr type="h" for="ch" forName="textaccent3" refType="h" fact="0.0271"/>
          <dgm:constr type="l" for="ch" forName="imageaccent3" refType="w" fact="0.2839"/>
          <dgm:constr type="t" for="ch" forName="imageaccent3" refType="h" fact="0.1025"/>
          <dgm:constr type="w" for="ch" forName="imageaccent3" refType="w" fact="0.0189"/>
          <dgm:constr type="h" for="ch" forName="imageaccent3" refType="h" fact="0.0271"/>
          <dgm:constr type="l" for="ch" forName="textaccent4" refType="w" fact="0.5593"/>
          <dgm:constr type="t" for="ch" forName="textaccent4" refType="h" fact="0.2307"/>
          <dgm:constr type="w" for="ch" forName="textaccent4" refType="w" fact="0.0189"/>
          <dgm:constr type="h" for="ch" forName="textaccent4" refType="h" fact="0.0271"/>
          <dgm:constr type="l" for="ch" forName="imageaccent4" refType="w" fact="0.5901"/>
          <dgm:constr type="t" for="ch" forName="imageaccent4" refType="h" fact="0.2624"/>
          <dgm:constr type="w" for="ch" forName="imageaccent4" refType="w" fact="0.0189"/>
          <dgm:constr type="h" for="ch" forName="imageaccent4" refType="h" fact="0.0271"/>
          <dgm:constr type="l" for="ch" forName="textaccent5" refType="w" fact="0.6989"/>
          <dgm:constr type="t" for="ch" forName="textaccent5" refType="h" fact="0.1062"/>
          <dgm:constr type="w" for="ch" forName="textaccent5" refType="w" fact="0.0189"/>
          <dgm:constr type="h" for="ch" forName="textaccent5" refType="h" fact="0.0271"/>
          <dgm:constr type="l" for="ch" forName="imageaccent5" refType="w" fact="0.7305"/>
          <dgm:constr type="t" for="ch" forName="imageaccent5" refType="h" fact="0.1367"/>
          <dgm:constr type="w" for="ch" forName="imageaccent5" refType="w" fact="0.0189"/>
          <dgm:constr type="h" for="ch" forName="imageaccent5" refType="h" fact="0.0271"/>
          <dgm:constr type="l" for="ch" forName="image6" refType="w" fact="0.5585"/>
          <dgm:constr type="t" for="ch" forName="image6" refType="h" fact="0.5137"/>
          <dgm:constr type="w" for="ch" forName="image6" refType="w" fact="0.1623"/>
          <dgm:constr type="h" for="ch" forName="image6" refType="h" fact="0.2314"/>
          <dgm:constr type="l" for="ch" forName="text6" refType="w" fact="0.6982"/>
          <dgm:constr type="t" for="ch" forName="text6" refType="h" fact="0.387"/>
          <dgm:constr type="w" for="ch" forName="text6" refType="w" fact="0.1623"/>
          <dgm:constr type="h" for="ch" forName="text6" refType="h" fact="0.2314"/>
          <dgm:constr type="l" for="ch" forName="imageaccent6" refType="w" fact="0.7002"/>
          <dgm:constr type="t" for="ch" forName="imageaccent6" refType="h" fact="0.6152"/>
          <dgm:constr type="w" for="ch" forName="imageaccent6" refType="w" fact="0.0189"/>
          <dgm:constr type="h" for="ch" forName="imageaccent6" refType="h" fact="0.0271"/>
          <dgm:constr type="l" for="ch" forName="textaccent6" refType="w" fact="0.7303"/>
          <dgm:constr type="t" for="ch" forName="textaccent6" refType="h" fact="0.5897"/>
          <dgm:constr type="w" for="ch" forName="textaccent6" refType="w" fact="0.0189"/>
          <dgm:constr type="h" for="ch" forName="textaccent6" refType="h" fact="0.0271"/>
          <dgm:constr type="l" for="ch" forName="text7" refType="w" fact="0.2792"/>
          <dgm:constr type="t" for="ch" forName="text7" refType="h" fact="0.5122"/>
          <dgm:constr type="w" for="ch" forName="text7" refType="w" fact="0.1623"/>
          <dgm:constr type="h" for="ch" forName="text7" refType="h" fact="0.2314"/>
          <dgm:constr type="l" for="ch" forName="image7" refType="w" fact="0.1395"/>
          <dgm:constr type="t" for="ch" forName="image7" refType="h" fact="0.6409"/>
          <dgm:constr type="w" for="ch" forName="image7" refType="w" fact="0.1623"/>
          <dgm:constr type="h" for="ch" forName="image7" refType="h" fact="0.2314"/>
          <dgm:constr type="l" for="ch" forName="imageaccent7" refType="w" fact="0.25"/>
          <dgm:constr type="t" for="ch" forName="imageaccent7" refType="h" fact="0.6441"/>
          <dgm:constr type="w" for="ch" forName="imageaccent7" refType="w" fact="0.0189"/>
          <dgm:constr type="h" for="ch" forName="imageaccent7" refType="h" fact="0.0271"/>
          <dgm:constr type="l" for="ch" forName="textaccent7" refType="w" fact="0.2838"/>
          <dgm:constr type="t" for="ch" forName="textaccent7" refType="h" fact="0.6148"/>
          <dgm:constr type="w" for="ch" forName="textaccent7" refType="w" fact="0.0189"/>
          <dgm:constr type="h" for="ch" forName="textaccent7" refType="h" fact="0.0271"/>
          <dgm:constr type="l" for="ch" forName="image8" refType="w" fact="0.6975"/>
          <dgm:constr type="t" for="ch" forName="image8" refType="h" fact="0.6433"/>
          <dgm:constr type="w" for="ch" forName="image8" refType="w" fact="0.1623"/>
          <dgm:constr type="h" for="ch" forName="image8" refType="h" fact="0.2314"/>
          <dgm:constr type="l" for="ch" forName="text8" refType="w" fact="0.8371"/>
          <dgm:constr type="t" for="ch" forName="text8" refType="h" fact="0.5167"/>
          <dgm:constr type="w" for="ch" forName="text8" refType="w" fact="0.1623"/>
          <dgm:constr type="h" for="ch" forName="text8" refType="h" fact="0.2314"/>
          <dgm:constr type="l" for="ch" forName="imageaccent8" refType="w" fact="0.8392"/>
          <dgm:constr type="t" for="ch" forName="imageaccent8" refType="h" fact="0.7449"/>
          <dgm:constr type="w" for="ch" forName="imageaccent8" refType="w" fact="0.0189"/>
          <dgm:constr type="h" for="ch" forName="imageaccent8" refType="h" fact="0.0271"/>
          <dgm:constr type="l" for="ch" forName="textaccent8" refType="w" fact="0.8693"/>
          <dgm:constr type="t" for="ch" forName="textaccent8" refType="h" fact="0.7194"/>
          <dgm:constr type="w" for="ch" forName="textaccent8" refType="w" fact="0.0189"/>
          <dgm:constr type="h" for="ch" forName="textaccent8" refType="h" fact="0.0271"/>
          <dgm:constr type="l" for="ch" forName="text9" refType="w" fact="0.8377"/>
          <dgm:constr type="t" for="ch" forName="text9" refType="h" fact="0.005"/>
          <dgm:constr type="w" for="ch" forName="text9" refType="w" fact="0.1623"/>
          <dgm:constr type="h" for="ch" forName="text9" refType="h" fact="0.2314"/>
          <dgm:constr type="l" for="ch" forName="textaccent9" refType="w" fact="0.95"/>
          <dgm:constr type="t" for="ch" forName="textaccent9" refType="h" fact="0.2084"/>
          <dgm:constr type="w" for="ch" forName="textaccent9" refType="w" fact="0.0189"/>
          <dgm:constr type="h" for="ch" forName="textaccent9" refType="h" fact="0.0271"/>
          <dgm:constr type="l" for="ch" forName="image9" refType="w" fact="0.8377"/>
          <dgm:constr type="t" for="ch" forName="image9" refType="h" fact="0.2604"/>
          <dgm:constr type="w" for="ch" forName="image9" refType="w" fact="0.1623"/>
          <dgm:constr type="h" for="ch" forName="image9" refType="h" fact="0.2314"/>
          <dgm:constr type="l" for="ch" forName="imageaccent9" refType="w" fact="0.95"/>
          <dgm:constr type="t" for="ch" forName="imageaccent9" refType="h" fact="0.2618"/>
          <dgm:constr type="w" for="ch" forName="imageaccent9" refType="w" fact="0.0189"/>
          <dgm:constr type="h" for="ch" forName="imageaccent9" refType="h" fact="0.0271"/>
          <dgm:constr type="l" for="ch" forName="image10" refType="w" fact="0.2786"/>
          <dgm:constr type="t" for="ch" forName="image10" refType="h" fact="0.7686"/>
          <dgm:constr type="w" for="ch" forName="image10" refType="w" fact="0.1623"/>
          <dgm:constr type="h" for="ch" forName="image10" refType="h" fact="0.2314"/>
          <dgm:constr type="l" for="ch" forName="text10" refType="w" fact="0.4183"/>
          <dgm:constr type="t" for="ch" forName="text10" refType="h" fact="0.6419"/>
          <dgm:constr type="w" for="ch" forName="text10" refType="w" fact="0.1623"/>
          <dgm:constr type="h" for="ch" forName="text10" refType="h" fact="0.2314"/>
          <dgm:constr type="l" for="ch" forName="imageaccent10" refType="w" fact="0.4203"/>
          <dgm:constr type="t" for="ch" forName="imageaccent10" refType="h" fact="0.8701"/>
          <dgm:constr type="w" for="ch" forName="imageaccent10" refType="w" fact="0.0189"/>
          <dgm:constr type="h" for="ch" forName="imageaccent10" refType="h" fact="0.0271"/>
          <dgm:constr type="l" for="ch" forName="textaccent10" refType="w" fact="0.4504"/>
          <dgm:constr type="t" for="ch" forName="textaccent10" refType="h" fact="0.8446"/>
          <dgm:constr type="w" for="ch" forName="textaccent10" refType="w" fact="0.0189"/>
          <dgm:constr type="h" for="ch" forName="textaccent10" refType="h" fact="0.0271"/>
        </dgm:constrLst>
      </dgm:if>
      <dgm:if name="Name12" axis="ch" ptType="node" func="cnt" op="equ" val="11">
        <dgm:alg type="composite">
          <dgm:param type="ar" val="1.4704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287"/>
          <dgm:constr type="w" for="ch" forName="image4" refType="w" fact="0.1623"/>
          <dgm:constr type="h" for="ch" forName="image4" refType="h" fact="0.2049"/>
          <dgm:constr type="l" for="ch" forName="text5" refType="w" fact="0.5585"/>
          <dgm:constr type="t" for="ch" forName="text5" refType="h" fact="0.0022"/>
          <dgm:constr type="w" for="ch" forName="text5" refType="w" fact="0.1623"/>
          <dgm:constr type="h" for="ch" forName="text5" refType="h" fact="0.2049"/>
          <dgm:constr type="l" for="ch" forName="image5" refType="w" fact="0.6982"/>
          <dgm:constr type="t" for="ch" forName="image5" refType="h" fact="0.1165"/>
          <dgm:constr type="w" for="ch" forName="image5" refType="w" fact="0.1623"/>
          <dgm:constr type="h" for="ch" forName="image5" refType="h" fact="0.2049"/>
          <dgm:constr type="l" for="ch" forName="image2" refType="w" fact="0.4189"/>
          <dgm:constr type="t" for="ch" forName="image2" refType="h" fact="0.34"/>
          <dgm:constr type="w" for="ch" forName="image2" refType="w" fact="0.1623"/>
          <dgm:constr type="h" for="ch" forName="image2" refType="h" fact="0.2049"/>
          <dgm:constr type="l" for="ch" forName="text4" refType="w" fact="0.4189"/>
          <dgm:constr type="t" for="ch" forName="text4" refType="h" fact="0.1135"/>
          <dgm:constr type="w" for="ch" forName="text4" refType="w" fact="0.1623"/>
          <dgm:constr type="h" for="ch" forName="text4" refType="h" fact="0.2049"/>
          <dgm:constr type="l" for="ch" forName="text2" refType="w" fact="0.2793"/>
          <dgm:constr type="t" for="ch" forName="text2" refType="h" fact="0.2265"/>
          <dgm:constr type="w" for="ch" forName="text2" refType="w" fact="0.1623"/>
          <dgm:constr type="h" for="ch" forName="text2" refType="h" fact="0.2049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049"/>
          <dgm:constr type="l" for="ch" forName="text1" refType="w" fact="0.1396"/>
          <dgm:constr type="t" for="ch" forName="text1" refType="h" fact="0.3404"/>
          <dgm:constr type="w" for="ch" forName="text1" refType="w" fact="0.1623"/>
          <dgm:constr type="h" for="ch" forName="text1" refType="h" fact="0.2049"/>
          <dgm:constr type="l" for="ch" forName="text3" refType="w" fact="0.1396"/>
          <dgm:constr type="t" for="ch" forName="text3" refType="h" fact="0.1139"/>
          <dgm:constr type="w" for="ch" forName="text3" refType="w" fact="0.1623"/>
          <dgm:constr type="h" for="ch" forName="text3" refType="h" fact="0.2049"/>
          <dgm:constr type="l" for="ch" forName="textaccent1" refType="w" fact="0.1435"/>
          <dgm:constr type="t" for="ch" forName="textaccent1" refType="h" fact="0.432"/>
          <dgm:constr type="w" for="ch" forName="textaccent1" refType="w" fact="0.0189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623"/>
          <dgm:constr type="h" for="ch" forName="image1" refType="h" fact="0.2049"/>
          <dgm:constr type="l" for="ch" forName="imageaccent1" refType="w" fact="0.1111"/>
          <dgm:constr type="t" for="ch" forName="imageaccent1" refType="h" fact="0.4048"/>
          <dgm:constr type="w" for="ch" forName="imageaccent1" refType="w" fact="0.0189"/>
          <dgm:constr type="h" for="ch" forName="imageaccent1" refType="h" fact="0.024"/>
          <dgm:constr type="l" for="ch" forName="textaccent2" refType="w" fact="0.391"/>
          <dgm:constr type="t" for="ch" forName="textaccent2" refType="h" fact="0.4038"/>
          <dgm:constr type="w" for="ch" forName="textaccent2" refType="w" fact="0.0189"/>
          <dgm:constr type="h" for="ch" forName="textaccent2" refType="h" fact="0.024"/>
          <dgm:constr type="l" for="ch" forName="imageaccent2" refType="w" fact="0.4228"/>
          <dgm:constr type="t" for="ch" forName="imageaccent2" refType="h" fact="0.4312"/>
          <dgm:constr type="w" for="ch" forName="imageaccent2" refType="w" fact="0.0189"/>
          <dgm:constr type="h" for="ch" forName="imageaccent2" refType="h" fact="0.024"/>
          <dgm:constr type="l" for="ch" forName="textaccent3" refType="w" fact="0.2501"/>
          <dgm:constr type="t" for="ch" forName="textaccent3" refType="h" fact="0.1167"/>
          <dgm:constr type="w" for="ch" forName="textaccent3" refType="w" fact="0.0189"/>
          <dgm:constr type="h" for="ch" forName="textaccent3" refType="h" fact="0.024"/>
          <dgm:constr type="l" for="ch" forName="imageaccent3" refType="w" fact="0.2839"/>
          <dgm:constr type="t" for="ch" forName="imageaccent3" refType="h" fact="0.0908"/>
          <dgm:constr type="w" for="ch" forName="imageaccent3" refType="w" fact="0.0189"/>
          <dgm:constr type="h" for="ch" forName="imageaccent3" refType="h" fact="0.024"/>
          <dgm:constr type="l" for="ch" forName="textaccent4" refType="w" fact="0.5593"/>
          <dgm:constr type="t" for="ch" forName="textaccent4" refType="h" fact="0.2042"/>
          <dgm:constr type="w" for="ch" forName="textaccent4" refType="w" fact="0.0189"/>
          <dgm:constr type="h" for="ch" forName="textaccent4" refType="h" fact="0.024"/>
          <dgm:constr type="l" for="ch" forName="imageaccent4" refType="w" fact="0.5901"/>
          <dgm:constr type="t" for="ch" forName="imageaccent4" refType="h" fact="0.2323"/>
          <dgm:constr type="w" for="ch" forName="imageaccent4" refType="w" fact="0.0189"/>
          <dgm:constr type="h" for="ch" forName="imageaccent4" refType="h" fact="0.024"/>
          <dgm:constr type="l" for="ch" forName="textaccent5" refType="w" fact="0.6989"/>
          <dgm:constr type="t" for="ch" forName="textaccent5" refType="h" fact="0.094"/>
          <dgm:constr type="w" for="ch" forName="textaccent5" refType="w" fact="0.0189"/>
          <dgm:constr type="h" for="ch" forName="textaccent5" refType="h" fact="0.024"/>
          <dgm:constr type="l" for="ch" forName="imageaccent5" refType="w" fact="0.7305"/>
          <dgm:constr type="t" for="ch" forName="imageaccent5" refType="h" fact="0.121"/>
          <dgm:constr type="w" for="ch" forName="imageaccent5" refType="w" fact="0.0189"/>
          <dgm:constr type="h" for="ch" forName="imageaccent5" refType="h" fact="0.024"/>
          <dgm:constr type="l" for="ch" forName="image6" refType="w" fact="0.5585"/>
          <dgm:constr type="t" for="ch" forName="image6" refType="h" fact="0.4548"/>
          <dgm:constr type="w" for="ch" forName="image6" refType="w" fact="0.1623"/>
          <dgm:constr type="h" for="ch" forName="image6" refType="h" fact="0.2049"/>
          <dgm:constr type="l" for="ch" forName="text6" refType="w" fact="0.6982"/>
          <dgm:constr type="t" for="ch" forName="text6" refType="h" fact="0.3426"/>
          <dgm:constr type="w" for="ch" forName="text6" refType="w" fact="0.1623"/>
          <dgm:constr type="h" for="ch" forName="text6" refType="h" fact="0.2049"/>
          <dgm:constr type="l" for="ch" forName="imageaccent6" refType="w" fact="0.7002"/>
          <dgm:constr type="t" for="ch" forName="imageaccent6" refType="h" fact="0.5447"/>
          <dgm:constr type="w" for="ch" forName="imageaccent6" refType="w" fact="0.0189"/>
          <dgm:constr type="h" for="ch" forName="imageaccent6" refType="h" fact="0.024"/>
          <dgm:constr type="l" for="ch" forName="textaccent6" refType="w" fact="0.7303"/>
          <dgm:constr type="t" for="ch" forName="textaccent6" refType="h" fact="0.5221"/>
          <dgm:constr type="w" for="ch" forName="textaccent6" refType="w" fact="0.0189"/>
          <dgm:constr type="h" for="ch" forName="textaccent6" refType="h" fact="0.024"/>
          <dgm:constr type="l" for="ch" forName="text7" refType="w" fact="0.2792"/>
          <dgm:constr type="t" for="ch" forName="text7" refType="h" fact="0.4535"/>
          <dgm:constr type="w" for="ch" forName="text7" refType="w" fact="0.1623"/>
          <dgm:constr type="h" for="ch" forName="text7" refType="h" fact="0.2049"/>
          <dgm:constr type="l" for="ch" forName="image7" refType="w" fact="0.1395"/>
          <dgm:constr type="t" for="ch" forName="image7" refType="h" fact="0.5674"/>
          <dgm:constr type="w" for="ch" forName="image7" refType="w" fact="0.1623"/>
          <dgm:constr type="h" for="ch" forName="image7" refType="h" fact="0.2049"/>
          <dgm:constr type="l" for="ch" forName="imageaccent7" refType="w" fact="0.25"/>
          <dgm:constr type="t" for="ch" forName="imageaccent7" refType="h" fact="0.5703"/>
          <dgm:constr type="w" for="ch" forName="imageaccent7" refType="w" fact="0.0189"/>
          <dgm:constr type="h" for="ch" forName="imageaccent7" refType="h" fact="0.024"/>
          <dgm:constr type="l" for="ch" forName="textaccent7" refType="w" fact="0.2838"/>
          <dgm:constr type="t" for="ch" forName="textaccent7" refType="h" fact="0.5443"/>
          <dgm:constr type="w" for="ch" forName="textaccent7" refType="w" fact="0.0189"/>
          <dgm:constr type="h" for="ch" forName="textaccent7" refType="h" fact="0.024"/>
          <dgm:constr type="l" for="ch" forName="image8" refType="w" fact="0.6975"/>
          <dgm:constr type="t" for="ch" forName="image8" refType="h" fact="0.5696"/>
          <dgm:constr type="w" for="ch" forName="image8" refType="w" fact="0.1623"/>
          <dgm:constr type="h" for="ch" forName="image8" refType="h" fact="0.2049"/>
          <dgm:constr type="l" for="ch" forName="text8" refType="w" fact="0.8371"/>
          <dgm:constr type="t" for="ch" forName="text8" refType="h" fact="0.4574"/>
          <dgm:constr type="w" for="ch" forName="text8" refType="w" fact="0.1623"/>
          <dgm:constr type="h" for="ch" forName="text8" refType="h" fact="0.2049"/>
          <dgm:constr type="l" for="ch" forName="imageaccent8" refType="w" fact="0.8392"/>
          <dgm:constr type="t" for="ch" forName="imageaccent8" refType="h" fact="0.6595"/>
          <dgm:constr type="w" for="ch" forName="imageaccent8" refType="w" fact="0.0189"/>
          <dgm:constr type="h" for="ch" forName="imageaccent8" refType="h" fact="0.024"/>
          <dgm:constr type="l" for="ch" forName="textaccent8" refType="w" fact="0.8693"/>
          <dgm:constr type="t" for="ch" forName="textaccent8" refType="h" fact="0.6369"/>
          <dgm:constr type="w" for="ch" forName="textaccent8" refType="w" fact="0.0189"/>
          <dgm:constr type="h" for="ch" forName="textaccent8" refType="h" fact="0.024"/>
          <dgm:constr type="l" for="ch" forName="text9" refType="w" fact="0.8377"/>
          <dgm:constr type="t" for="ch" forName="text9" refType="h" fact="0.0044"/>
          <dgm:constr type="w" for="ch" forName="text9" refType="w" fact="0.1623"/>
          <dgm:constr type="h" for="ch" forName="text9" refType="h" fact="0.2049"/>
          <dgm:constr type="l" for="ch" forName="textaccent9" refType="w" fact="0.95"/>
          <dgm:constr type="t" for="ch" forName="textaccent9" refType="h" fact="0.1846"/>
          <dgm:constr type="w" for="ch" forName="textaccent9" refType="w" fact="0.0189"/>
          <dgm:constr type="h" for="ch" forName="textaccent9" refType="h" fact="0.024"/>
          <dgm:constr type="l" for="ch" forName="image9" refType="w" fact="0.8377"/>
          <dgm:constr type="t" for="ch" forName="image9" refType="h" fact="0.2306"/>
          <dgm:constr type="w" for="ch" forName="image9" refType="w" fact="0.1623"/>
          <dgm:constr type="h" for="ch" forName="image9" refType="h" fact="0.2049"/>
          <dgm:constr type="l" for="ch" forName="imageaccent9" refType="w" fact="0.95"/>
          <dgm:constr type="t" for="ch" forName="imageaccent9" refType="h" fact="0.2318"/>
          <dgm:constr type="w" for="ch" forName="imageaccent9" refType="w" fact="0.0189"/>
          <dgm:constr type="h" for="ch" forName="imageaccent9" refType="h" fact="0.024"/>
          <dgm:constr type="l" for="ch" forName="image10" refType="w" fact="0.2786"/>
          <dgm:constr type="t" for="ch" forName="image10" refType="h" fact="0.6805"/>
          <dgm:constr type="w" for="ch" forName="image10" refType="w" fact="0.1623"/>
          <dgm:constr type="h" for="ch" forName="image10" refType="h" fact="0.2049"/>
          <dgm:constr type="l" for="ch" forName="text10" refType="w" fact="0.4183"/>
          <dgm:constr type="t" for="ch" forName="text10" refType="h" fact="0.5683"/>
          <dgm:constr type="w" for="ch" forName="text10" refType="w" fact="0.1623"/>
          <dgm:constr type="h" for="ch" forName="text10" refType="h" fact="0.2049"/>
          <dgm:constr type="l" for="ch" forName="imageaccent10" refType="w" fact="0.4203"/>
          <dgm:constr type="t" for="ch" forName="imageaccent10" refType="h" fact="0.7704"/>
          <dgm:constr type="w" for="ch" forName="imageaccent10" refType="w" fact="0.0189"/>
          <dgm:constr type="h" for="ch" forName="imageaccent10" refType="h" fact="0.024"/>
          <dgm:constr type="l" for="ch" forName="textaccent10" refType="w" fact="0.4504"/>
          <dgm:constr type="t" for="ch" forName="textaccent10" refType="h" fact="0.7478"/>
          <dgm:constr type="w" for="ch" forName="textaccent10" refType="w" fact="0.0189"/>
          <dgm:constr type="h" for="ch" forName="textaccent10" refType="h" fact="0.024"/>
          <dgm:constr type="l" for="ch" forName="text11" refType="w" fact="0.6971"/>
          <dgm:constr type="t" for="ch" forName="text11" refType="h" fact="0.7951"/>
          <dgm:constr type="w" for="ch" forName="text11" refType="w" fact="0.1623"/>
          <dgm:constr type="h" for="ch" forName="text11" refType="h" fact="0.2049"/>
          <dgm:constr type="l" for="ch" forName="image11" refType="w" fact="0.5575"/>
          <dgm:constr type="t" for="ch" forName="image11" refType="h" fact="0.6816"/>
          <dgm:constr type="w" for="ch" forName="image11" refType="w" fact="0.1623"/>
          <dgm:constr type="h" for="ch" forName="image11" refType="h" fact="0.2049"/>
          <dgm:constr type="l" for="ch" forName="imageaccent11" refType="w" fact="0.6692"/>
          <dgm:constr type="t" for="ch" forName="imageaccent11" refType="h" fact="0.8589"/>
          <dgm:constr type="w" for="ch" forName="imageaccent11" refType="w" fact="0.0189"/>
          <dgm:constr type="h" for="ch" forName="imageaccent11" refType="h" fact="0.024"/>
          <dgm:constr type="l" for="ch" forName="textaccent11" refType="w" fact="0.701"/>
          <dgm:constr type="t" for="ch" forName="textaccent11" refType="h" fact="0.8863"/>
          <dgm:constr type="w" for="ch" forName="textaccent11" refType="w" fact="0.0189"/>
          <dgm:constr type="h" for="ch" forName="textaccent11" refType="h" fact="0.024"/>
        </dgm:constrLst>
      </dgm:if>
      <dgm:else name="Name13">
        <dgm:alg type="composite">
          <dgm:param type="ar" val="1.675"/>
        </dgm:alg>
        <dgm:constrLst>
          <dgm:constr type="primFontSz" for="des" ptType="node" op="equ" val="65"/>
          <dgm:constr type="l" for="ch" forName="image4" refType="w" fact="0.4903"/>
          <dgm:constr type="t" for="ch" forName="image4" refType="h" fact="0.2287"/>
          <dgm:constr type="w" for="ch" forName="image4" refType="w" fact="0.1425"/>
          <dgm:constr type="h" for="ch" forName="image4" refType="h" fact="0.2049"/>
          <dgm:constr type="l" for="ch" forName="text5" refType="w" fact="0.4903"/>
          <dgm:constr type="t" for="ch" forName="text5" refType="h" fact="0.0022"/>
          <dgm:constr type="w" for="ch" forName="text5" refType="w" fact="0.1425"/>
          <dgm:constr type="h" for="ch" forName="text5" refType="h" fact="0.2049"/>
          <dgm:constr type="l" for="ch" forName="image5" refType="w" fact="0.6129"/>
          <dgm:constr type="t" for="ch" forName="image5" refType="h" fact="0.1165"/>
          <dgm:constr type="w" for="ch" forName="image5" refType="w" fact="0.1425"/>
          <dgm:constr type="h" for="ch" forName="image5" refType="h" fact="0.2049"/>
          <dgm:constr type="l" for="ch" forName="image2" refType="w" fact="0.3677"/>
          <dgm:constr type="t" for="ch" forName="image2" refType="h" fact="0.34"/>
          <dgm:constr type="w" for="ch" forName="image2" refType="w" fact="0.1425"/>
          <dgm:constr type="h" for="ch" forName="image2" refType="h" fact="0.2049"/>
          <dgm:constr type="l" for="ch" forName="text4" refType="w" fact="0.3677"/>
          <dgm:constr type="t" for="ch" forName="text4" refType="h" fact="0.1135"/>
          <dgm:constr type="w" for="ch" forName="text4" refType="w" fact="0.1425"/>
          <dgm:constr type="h" for="ch" forName="text4" refType="h" fact="0.2049"/>
          <dgm:constr type="l" for="ch" forName="text2" refType="w" fact="0.2452"/>
          <dgm:constr type="t" for="ch" forName="text2" refType="h" fact="0.2265"/>
          <dgm:constr type="w" for="ch" forName="text2" refType="w" fact="0.1425"/>
          <dgm:constr type="h" for="ch" forName="text2" refType="h" fact="0.2049"/>
          <dgm:constr type="l" for="ch" forName="image3" refType="w" fact="0.2452"/>
          <dgm:constr type="t" for="ch" forName="image3" refType="h" fact="0"/>
          <dgm:constr type="w" for="ch" forName="image3" refType="w" fact="0.1425"/>
          <dgm:constr type="h" for="ch" forName="image3" refType="h" fact="0.2049"/>
          <dgm:constr type="l" for="ch" forName="text1" refType="w" fact="0.1226"/>
          <dgm:constr type="t" for="ch" forName="text1" refType="h" fact="0.3404"/>
          <dgm:constr type="w" for="ch" forName="text1" refType="w" fact="0.1425"/>
          <dgm:constr type="h" for="ch" forName="text1" refType="h" fact="0.2049"/>
          <dgm:constr type="l" for="ch" forName="text3" refType="w" fact="0.1226"/>
          <dgm:constr type="t" for="ch" forName="text3" refType="h" fact="0.1139"/>
          <dgm:constr type="w" for="ch" forName="text3" refType="w" fact="0.1425"/>
          <dgm:constr type="h" for="ch" forName="text3" refType="h" fact="0.2049"/>
          <dgm:constr type="l" for="ch" forName="textaccent1" refType="w" fact="0.126"/>
          <dgm:constr type="t" for="ch" forName="textaccent1" refType="h" fact="0.432"/>
          <dgm:constr type="w" for="ch" forName="textaccent1" refType="w" fact="0.0166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425"/>
          <dgm:constr type="h" for="ch" forName="image1" refType="h" fact="0.2049"/>
          <dgm:constr type="l" for="ch" forName="imageaccent1" refType="w" fact="0.0976"/>
          <dgm:constr type="t" for="ch" forName="imageaccent1" refType="h" fact="0.4048"/>
          <dgm:constr type="w" for="ch" forName="imageaccent1" refType="w" fact="0.0166"/>
          <dgm:constr type="h" for="ch" forName="imageaccent1" refType="h" fact="0.024"/>
          <dgm:constr type="l" for="ch" forName="textaccent2" refType="w" fact="0.3432"/>
          <dgm:constr type="t" for="ch" forName="textaccent2" refType="h" fact="0.4038"/>
          <dgm:constr type="w" for="ch" forName="textaccent2" refType="w" fact="0.0166"/>
          <dgm:constr type="h" for="ch" forName="textaccent2" refType="h" fact="0.024"/>
          <dgm:constr type="l" for="ch" forName="imageaccent2" refType="w" fact="0.3712"/>
          <dgm:constr type="t" for="ch" forName="imageaccent2" refType="h" fact="0.4312"/>
          <dgm:constr type="w" for="ch" forName="imageaccent2" refType="w" fact="0.0166"/>
          <dgm:constr type="h" for="ch" forName="imageaccent2" refType="h" fact="0.024"/>
          <dgm:constr type="l" for="ch" forName="textaccent3" refType="w" fact="0.2196"/>
          <dgm:constr type="t" for="ch" forName="textaccent3" refType="h" fact="0.1167"/>
          <dgm:constr type="w" for="ch" forName="textaccent3" refType="w" fact="0.0166"/>
          <dgm:constr type="h" for="ch" forName="textaccent3" refType="h" fact="0.024"/>
          <dgm:constr type="l" for="ch" forName="imageaccent3" refType="w" fact="0.2492"/>
          <dgm:constr type="t" for="ch" forName="imageaccent3" refType="h" fact="0.0908"/>
          <dgm:constr type="w" for="ch" forName="imageaccent3" refType="w" fact="0.0166"/>
          <dgm:constr type="h" for="ch" forName="imageaccent3" refType="h" fact="0.024"/>
          <dgm:constr type="l" for="ch" forName="textaccent4" refType="w" fact="0.491"/>
          <dgm:constr type="t" for="ch" forName="textaccent4" refType="h" fact="0.2042"/>
          <dgm:constr type="w" for="ch" forName="textaccent4" refType="w" fact="0.0166"/>
          <dgm:constr type="h" for="ch" forName="textaccent4" refType="h" fact="0.024"/>
          <dgm:constr type="l" for="ch" forName="imageaccent4" refType="w" fact="0.5181"/>
          <dgm:constr type="t" for="ch" forName="imageaccent4" refType="h" fact="0.2323"/>
          <dgm:constr type="w" for="ch" forName="imageaccent4" refType="w" fact="0.0166"/>
          <dgm:constr type="h" for="ch" forName="imageaccent4" refType="h" fact="0.024"/>
          <dgm:constr type="l" for="ch" forName="textaccent5" refType="w" fact="0.6136"/>
          <dgm:constr type="t" for="ch" forName="textaccent5" refType="h" fact="0.094"/>
          <dgm:constr type="w" for="ch" forName="textaccent5" refType="w" fact="0.0166"/>
          <dgm:constr type="h" for="ch" forName="textaccent5" refType="h" fact="0.024"/>
          <dgm:constr type="l" for="ch" forName="imageaccent5" refType="w" fact="0.6413"/>
          <dgm:constr type="t" for="ch" forName="imageaccent5" refType="h" fact="0.121"/>
          <dgm:constr type="w" for="ch" forName="imageaccent5" refType="w" fact="0.0166"/>
          <dgm:constr type="h" for="ch" forName="imageaccent5" refType="h" fact="0.024"/>
          <dgm:constr type="l" for="ch" forName="image6" refType="w" fact="0.4903"/>
          <dgm:constr type="t" for="ch" forName="image6" refType="h" fact="0.4548"/>
          <dgm:constr type="w" for="ch" forName="image6" refType="w" fact="0.1425"/>
          <dgm:constr type="h" for="ch" forName="image6" refType="h" fact="0.2049"/>
          <dgm:constr type="l" for="ch" forName="text6" refType="w" fact="0.6129"/>
          <dgm:constr type="t" for="ch" forName="text6" refType="h" fact="0.3426"/>
          <dgm:constr type="w" for="ch" forName="text6" refType="w" fact="0.1425"/>
          <dgm:constr type="h" for="ch" forName="text6" refType="h" fact="0.2049"/>
          <dgm:constr type="l" for="ch" forName="imageaccent6" refType="w" fact="0.6147"/>
          <dgm:constr type="t" for="ch" forName="imageaccent6" refType="h" fact="0.5447"/>
          <dgm:constr type="w" for="ch" forName="imageaccent6" refType="w" fact="0.0166"/>
          <dgm:constr type="h" for="ch" forName="imageaccent6" refType="h" fact="0.024"/>
          <dgm:constr type="l" for="ch" forName="textaccent6" refType="w" fact="0.6411"/>
          <dgm:constr type="t" for="ch" forName="textaccent6" refType="h" fact="0.5221"/>
          <dgm:constr type="w" for="ch" forName="textaccent6" refType="w" fact="0.0166"/>
          <dgm:constr type="h" for="ch" forName="textaccent6" refType="h" fact="0.024"/>
          <dgm:constr type="l" for="ch" forName="text7" refType="w" fact="0.2451"/>
          <dgm:constr type="t" for="ch" forName="text7" refType="h" fact="0.4535"/>
          <dgm:constr type="w" for="ch" forName="text7" refType="w" fact="0.1425"/>
          <dgm:constr type="h" for="ch" forName="text7" refType="h" fact="0.2049"/>
          <dgm:constr type="l" for="ch" forName="image7" refType="w" fact="0.1225"/>
          <dgm:constr type="t" for="ch" forName="image7" refType="h" fact="0.5674"/>
          <dgm:constr type="w" for="ch" forName="image7" refType="w" fact="0.1425"/>
          <dgm:constr type="h" for="ch" forName="image7" refType="h" fact="0.2049"/>
          <dgm:constr type="l" for="ch" forName="imageaccent7" refType="w" fact="0.2195"/>
          <dgm:constr type="t" for="ch" forName="imageaccent7" refType="h" fact="0.5703"/>
          <dgm:constr type="w" for="ch" forName="imageaccent7" refType="w" fact="0.0166"/>
          <dgm:constr type="h" for="ch" forName="imageaccent7" refType="h" fact="0.024"/>
          <dgm:constr type="l" for="ch" forName="textaccent7" refType="w" fact="0.2491"/>
          <dgm:constr type="t" for="ch" forName="textaccent7" refType="h" fact="0.5443"/>
          <dgm:constr type="w" for="ch" forName="textaccent7" refType="w" fact="0.0166"/>
          <dgm:constr type="h" for="ch" forName="textaccent7" refType="h" fact="0.024"/>
          <dgm:constr type="l" for="ch" forName="image8" refType="w" fact="0.6123"/>
          <dgm:constr type="t" for="ch" forName="image8" refType="h" fact="0.5696"/>
          <dgm:constr type="w" for="ch" forName="image8" refType="w" fact="0.1425"/>
          <dgm:constr type="h" for="ch" forName="image8" refType="h" fact="0.2049"/>
          <dgm:constr type="l" for="ch" forName="text8" refType="w" fact="0.7349"/>
          <dgm:constr type="t" for="ch" forName="text8" refType="h" fact="0.4574"/>
          <dgm:constr type="w" for="ch" forName="text8" refType="w" fact="0.1425"/>
          <dgm:constr type="h" for="ch" forName="text8" refType="h" fact="0.2049"/>
          <dgm:constr type="l" for="ch" forName="imageaccent8" refType="w" fact="0.7367"/>
          <dgm:constr type="t" for="ch" forName="imageaccent8" refType="h" fact="0.6595"/>
          <dgm:constr type="w" for="ch" forName="imageaccent8" refType="w" fact="0.0166"/>
          <dgm:constr type="h" for="ch" forName="imageaccent8" refType="h" fact="0.024"/>
          <dgm:constr type="l" for="ch" forName="textaccent8" refType="w" fact="0.7631"/>
          <dgm:constr type="t" for="ch" forName="textaccent8" refType="h" fact="0.6369"/>
          <dgm:constr type="w" for="ch" forName="textaccent8" refType="w" fact="0.0166"/>
          <dgm:constr type="h" for="ch" forName="textaccent8" refType="h" fact="0.024"/>
          <dgm:constr type="l" for="ch" forName="text9" refType="w" fact="0.7354"/>
          <dgm:constr type="t" for="ch" forName="text9" refType="h" fact="0.0044"/>
          <dgm:constr type="w" for="ch" forName="text9" refType="w" fact="0.1425"/>
          <dgm:constr type="h" for="ch" forName="text9" refType="h" fact="0.2049"/>
          <dgm:constr type="l" for="ch" forName="textaccent9" refType="w" fact="0.8339"/>
          <dgm:constr type="t" for="ch" forName="textaccent9" refType="h" fact="0.1846"/>
          <dgm:constr type="w" for="ch" forName="textaccent9" refType="w" fact="0.0166"/>
          <dgm:constr type="h" for="ch" forName="textaccent9" refType="h" fact="0.024"/>
          <dgm:constr type="l" for="ch" forName="image9" refType="w" fact="0.7354"/>
          <dgm:constr type="t" for="ch" forName="image9" refType="h" fact="0.2306"/>
          <dgm:constr type="w" for="ch" forName="image9" refType="w" fact="0.1425"/>
          <dgm:constr type="h" for="ch" forName="image9" refType="h" fact="0.2049"/>
          <dgm:constr type="l" for="ch" forName="imageaccent9" refType="w" fact="0.8339"/>
          <dgm:constr type="t" for="ch" forName="imageaccent9" refType="h" fact="0.2318"/>
          <dgm:constr type="w" for="ch" forName="imageaccent9" refType="w" fact="0.0166"/>
          <dgm:constr type="h" for="ch" forName="imageaccent9" refType="h" fact="0.024"/>
          <dgm:constr type="l" for="ch" forName="image10" refType="w" fact="0.2446"/>
          <dgm:constr type="t" for="ch" forName="image10" refType="h" fact="0.6805"/>
          <dgm:constr type="w" for="ch" forName="image10" refType="w" fact="0.1425"/>
          <dgm:constr type="h" for="ch" forName="image10" refType="h" fact="0.2049"/>
          <dgm:constr type="l" for="ch" forName="text10" refType="w" fact="0.3672"/>
          <dgm:constr type="t" for="ch" forName="text10" refType="h" fact="0.5683"/>
          <dgm:constr type="w" for="ch" forName="text10" refType="w" fact="0.1425"/>
          <dgm:constr type="h" for="ch" forName="text10" refType="h" fact="0.2049"/>
          <dgm:constr type="l" for="ch" forName="imageaccent10" refType="w" fact="0.369"/>
          <dgm:constr type="t" for="ch" forName="imageaccent10" refType="h" fact="0.7704"/>
          <dgm:constr type="w" for="ch" forName="imageaccent10" refType="w" fact="0.0166"/>
          <dgm:constr type="h" for="ch" forName="imageaccent10" refType="h" fact="0.024"/>
          <dgm:constr type="l" for="ch" forName="textaccent10" refType="w" fact="0.3954"/>
          <dgm:constr type="t" for="ch" forName="textaccent10" refType="h" fact="0.7478"/>
          <dgm:constr type="w" for="ch" forName="textaccent10" refType="w" fact="0.0166"/>
          <dgm:constr type="h" for="ch" forName="textaccent10" refType="h" fact="0.024"/>
          <dgm:constr type="l" for="ch" forName="text11" refType="w" fact="0.612"/>
          <dgm:constr type="t" for="ch" forName="text11" refType="h" fact="0.7951"/>
          <dgm:constr type="w" for="ch" forName="text11" refType="w" fact="0.1425"/>
          <dgm:constr type="h" for="ch" forName="text11" refType="h" fact="0.2049"/>
          <dgm:constr type="l" for="ch" forName="image11" refType="w" fact="0.4894"/>
          <dgm:constr type="t" for="ch" forName="image11" refType="h" fact="0.6816"/>
          <dgm:constr type="w" for="ch" forName="image11" refType="w" fact="0.1425"/>
          <dgm:constr type="h" for="ch" forName="image11" refType="h" fact="0.2049"/>
          <dgm:constr type="l" for="ch" forName="imageaccent11" refType="w" fact="0.5874"/>
          <dgm:constr type="t" for="ch" forName="imageaccent11" refType="h" fact="0.8589"/>
          <dgm:constr type="w" for="ch" forName="imageaccent11" refType="w" fact="0.0166"/>
          <dgm:constr type="h" for="ch" forName="imageaccent11" refType="h" fact="0.024"/>
          <dgm:constr type="l" for="ch" forName="textaccent11" refType="w" fact="0.6154"/>
          <dgm:constr type="t" for="ch" forName="textaccent11" refType="h" fact="0.8863"/>
          <dgm:constr type="w" for="ch" forName="textaccent11" refType="w" fact="0.0166"/>
          <dgm:constr type="h" for="ch" forName="textaccent11" refType="h" fact="0.024"/>
          <dgm:constr type="l" for="ch" forName="text12" refType="w" fact="0.735"/>
          <dgm:constr type="t" for="ch" forName="text12" refType="h" fact="0.684"/>
          <dgm:constr type="w" for="ch" forName="text12" refType="w" fact="0.1425"/>
          <dgm:constr type="h" for="ch" forName="text12" refType="h" fact="0.2049"/>
          <dgm:constr type="l" for="ch" forName="image12" refType="w" fact="0.8575"/>
          <dgm:constr type="t" for="ch" forName="image12" refType="h" fact="0.5718"/>
          <dgm:constr type="w" for="ch" forName="image12" refType="w" fact="0.1425"/>
          <dgm:constr type="h" for="ch" forName="image12" refType="h" fact="0.2049"/>
          <dgm:constr type="l" for="ch" forName="textaccent12" refType="w" fact="0.8594"/>
          <dgm:constr type="t" for="ch" forName="textaccent12" refType="h" fact="0.7739"/>
          <dgm:constr type="w" for="ch" forName="textaccent12" refType="w" fact="0.0166"/>
          <dgm:constr type="h" for="ch" forName="textaccent12" refType="h" fact="0.024"/>
          <dgm:constr type="l" for="ch" forName="imageaccent12" refType="w" fact="0.8858"/>
          <dgm:constr type="t" for="ch" forName="imageaccent12" refType="h" fact="0.7513"/>
          <dgm:constr type="w" for="ch" forName="imageaccent12" refType="w" fact="0.0166"/>
          <dgm:constr type="h" for="ch" forName="imageaccent12" refType="h" fact="0.024"/>
        </dgm:constrLst>
      </dgm:else>
    </dgm:choose>
    <dgm:forEach name="wrapper" axis="self" ptType="parTrans">
      <dgm:forEach name="wrapper2" axis="self" ptType="sibTrans" st="2">
        <dgm:forEach name="textRepeat" axis="self">
          <dgm:layoutNode name="textRepeatNode" styleLbl="alignNode1">
            <dgm:varLst>
              <dgm:chMax val="0"/>
              <dgm:chPref val="0"/>
              <dgm:bulletEnabled val="1"/>
            </dgm:varLst>
            <dgm:alg type="tx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.1"/>
              <dgm:constr type="bMarg" refType="primFontSz" fact="0.1"/>
            </dgm:constrLst>
            <dgm:ruleLst>
              <dgm:rule type="primFontSz" val="5" fact="NaN" max="NaN"/>
            </dgm:ruleLst>
          </dgm:layoutNode>
        </dgm:forEach>
        <dgm:forEach name="accentRepeat" axis="self">
          <dgm:layoutNode name="accentRepeatNode" styleLbl="solidAlignAcc1">
            <dgm:alg type="sp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/>
          </dgm:layoutNode>
        </dgm:forEach>
        <dgm:forEach name="imageRepeat" axis="self">
          <dgm:layoutNode name="imageRepeatNode" styleLbl="alignAcc1">
            <dgm:alg type="sp"/>
            <dgm:shape xmlns:r="http://schemas.openxmlformats.org/officeDocument/2006/relationships" type="hexagon" r:blip="" blipPhldr="1">
              <dgm:adjLst>
                <dgm:adj idx="1" val="0.25"/>
                <dgm:adj idx="2" val="1.1547"/>
              </dgm:adjLst>
            </dgm:shape>
            <dgm:presOf axis="self"/>
          </dgm:layoutNode>
        </dgm:forEach>
      </dgm:forEach>
    </dgm:forEach>
    <dgm:forEach name="Name14" axis="ch" ptType="node" cnt="1">
      <dgm:layoutNode name="text1">
        <dgm:alg type="sp"/>
        <dgm:shape xmlns:r="http://schemas.openxmlformats.org/officeDocument/2006/relationships" r:blip="">
          <dgm:adjLst/>
        </dgm:shape>
        <dgm:presOf/>
        <dgm:constrLst/>
        <dgm:forEach name="Name15" ref="textRepeat"/>
      </dgm:layoutNode>
      <dgm:layoutNode name="textaccent1">
        <dgm:alg type="sp"/>
        <dgm:shape xmlns:r="http://schemas.openxmlformats.org/officeDocument/2006/relationships" r:blip="">
          <dgm:adjLst/>
        </dgm:shape>
        <dgm:presOf/>
        <dgm:constrLst/>
        <dgm:forEach name="Name16" ref="accentRepeat"/>
      </dgm:layoutNode>
    </dgm:forEach>
    <dgm:forEach name="Name17" axis="ch" ptType="sibTrans" hideLastTrans="0" cnt="1">
      <dgm:layoutNode name="image1">
        <dgm:alg type="sp"/>
        <dgm:shape xmlns:r="http://schemas.openxmlformats.org/officeDocument/2006/relationships" r:blip="">
          <dgm:adjLst/>
        </dgm:shape>
        <dgm:presOf/>
        <dgm:constrLst/>
        <dgm:forEach name="Name18" ref="imageRepeat"/>
      </dgm:layoutNode>
      <dgm:layoutNode name="imageaccent1">
        <dgm:alg type="sp"/>
        <dgm:shape xmlns:r="http://schemas.openxmlformats.org/officeDocument/2006/relationships" r:blip="">
          <dgm:adjLst/>
        </dgm:shape>
        <dgm:presOf/>
        <dgm:constrLst/>
        <dgm:forEach name="Name19" ref="accentRepeat"/>
      </dgm:layoutNode>
    </dgm:forEach>
    <dgm:forEach name="Name20" axis="ch" ptType="node" st="2" cnt="1">
      <dgm:layoutNode name="text2">
        <dgm:alg type="sp"/>
        <dgm:shape xmlns:r="http://schemas.openxmlformats.org/officeDocument/2006/relationships" r:blip="">
          <dgm:adjLst/>
        </dgm:shape>
        <dgm:presOf/>
        <dgm:constrLst/>
        <dgm:forEach name="Name21" ref="textRepeat"/>
      </dgm:layoutNode>
      <dgm:layoutNode name="textaccent2">
        <dgm:alg type="sp"/>
        <dgm:shape xmlns:r="http://schemas.openxmlformats.org/officeDocument/2006/relationships" r:blip="">
          <dgm:adjLst/>
        </dgm:shape>
        <dgm:presOf/>
        <dgm:constrLst/>
        <dgm:forEach name="Name22" ref="accentRepeat"/>
      </dgm:layoutNode>
    </dgm:forEach>
    <dgm:forEach name="Name23" axis="ch" ptType="sibTrans" hideLastTrans="0" st="2" cnt="1">
      <dgm:layoutNode name="image2">
        <dgm:alg type="sp"/>
        <dgm:shape xmlns:r="http://schemas.openxmlformats.org/officeDocument/2006/relationships" r:blip="">
          <dgm:adjLst/>
        </dgm:shape>
        <dgm:presOf/>
        <dgm:constrLst/>
        <dgm:forEach name="Name24" ref="imageRepeat"/>
      </dgm:layoutNode>
      <dgm:layoutNode name="imageaccent2">
        <dgm:alg type="sp"/>
        <dgm:shape xmlns:r="http://schemas.openxmlformats.org/officeDocument/2006/relationships" r:blip="">
          <dgm:adjLst/>
        </dgm:shape>
        <dgm:presOf/>
        <dgm:constrLst/>
        <dgm:forEach name="Name25" ref="accentRepeat"/>
      </dgm:layoutNode>
    </dgm:forEach>
    <dgm:forEach name="Name26" axis="ch" ptType="node" st="3" cnt="1">
      <dgm:layoutNode name="text3">
        <dgm:alg type="sp"/>
        <dgm:shape xmlns:r="http://schemas.openxmlformats.org/officeDocument/2006/relationships" r:blip="">
          <dgm:adjLst/>
        </dgm:shape>
        <dgm:presOf/>
        <dgm:constrLst/>
        <dgm:forEach name="Name27" ref="textRepeat"/>
      </dgm:layoutNode>
      <dgm:layoutNode name="textaccent3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</dgm:forEach>
    <dgm:forEach name="Name29" axis="ch" ptType="sibTrans" hideLastTrans="0" st="3" cnt="1">
      <dgm:layoutNode name="image3">
        <dgm:alg type="sp"/>
        <dgm:shape xmlns:r="http://schemas.openxmlformats.org/officeDocument/2006/relationships" r:blip="">
          <dgm:adjLst/>
        </dgm:shape>
        <dgm:presOf/>
        <dgm:constrLst/>
        <dgm:forEach name="Name30" ref="imageRepeat"/>
      </dgm:layoutNode>
      <dgm:layoutNode name="imageaccent3">
        <dgm:alg type="sp"/>
        <dgm:shape xmlns:r="http://schemas.openxmlformats.org/officeDocument/2006/relationships" r:blip="">
          <dgm:adjLst/>
        </dgm:shape>
        <dgm:presOf/>
        <dgm:constrLst/>
        <dgm:forEach name="Name31" ref="accentRepeat"/>
      </dgm:layoutNode>
    </dgm:forEach>
    <dgm:forEach name="Name32" axis="ch" ptType="node" st="4" cnt="1">
      <dgm:layoutNode name="text4">
        <dgm:alg type="sp"/>
        <dgm:shape xmlns:r="http://schemas.openxmlformats.org/officeDocument/2006/relationships" r:blip="">
          <dgm:adjLst/>
        </dgm:shape>
        <dgm:presOf/>
        <dgm:constrLst/>
        <dgm:forEach name="Name33" ref="textRepeat"/>
      </dgm:layoutNode>
      <dgm:layoutNode name="textaccent4">
        <dgm:alg type="sp"/>
        <dgm:shape xmlns:r="http://schemas.openxmlformats.org/officeDocument/2006/relationships" r:blip="">
          <dgm:adjLst/>
        </dgm:shape>
        <dgm:presOf/>
        <dgm:constrLst/>
        <dgm:forEach name="Name34" ref="accentRepeat"/>
      </dgm:layoutNode>
    </dgm:forEach>
    <dgm:forEach name="Name35" axis="ch" ptType="sibTrans" hideLastTrans="0" st="4" cnt="1">
      <dgm:layoutNode name="image4">
        <dgm:alg type="sp"/>
        <dgm:shape xmlns:r="http://schemas.openxmlformats.org/officeDocument/2006/relationships" r:blip="">
          <dgm:adjLst/>
        </dgm:shape>
        <dgm:presOf/>
        <dgm:constrLst/>
        <dgm:forEach name="Name36" ref="imageRepeat"/>
      </dgm:layoutNode>
      <dgm:layoutNode name="imageaccent4">
        <dgm:alg type="sp"/>
        <dgm:shape xmlns:r="http://schemas.openxmlformats.org/officeDocument/2006/relationships" r:blip="">
          <dgm:adjLst/>
        </dgm:shape>
        <dgm:presOf/>
        <dgm:constrLst/>
        <dgm:forEach name="Name37" ref="accentRepeat"/>
      </dgm:layoutNode>
    </dgm:forEach>
    <dgm:forEach name="Name38" axis="ch" ptType="node" st="5" cnt="1">
      <dgm:layoutNode name="text5">
        <dgm:alg type="sp"/>
        <dgm:shape xmlns:r="http://schemas.openxmlformats.org/officeDocument/2006/relationships" r:blip="">
          <dgm:adjLst/>
        </dgm:shape>
        <dgm:presOf/>
        <dgm:constrLst/>
        <dgm:forEach name="Name39" ref="textRepeat"/>
      </dgm:layoutNode>
      <dgm:layoutNode name="textaccent5">
        <dgm:alg type="sp"/>
        <dgm:shape xmlns:r="http://schemas.openxmlformats.org/officeDocument/2006/relationships" r:blip="">
          <dgm:adjLst/>
        </dgm:shape>
        <dgm:presOf/>
        <dgm:constrLst/>
        <dgm:forEach name="Name40" ref="accentRepeat"/>
      </dgm:layoutNode>
    </dgm:forEach>
    <dgm:forEach name="Name41" axis="ch" ptType="sibTrans" hideLastTrans="0" st="5" cnt="1">
      <dgm:layoutNode name="image5">
        <dgm:alg type="sp"/>
        <dgm:shape xmlns:r="http://schemas.openxmlformats.org/officeDocument/2006/relationships" r:blip="">
          <dgm:adjLst/>
        </dgm:shape>
        <dgm:presOf/>
        <dgm:constrLst/>
        <dgm:forEach name="Name42" ref="imageRepeat"/>
      </dgm:layoutNode>
      <dgm:layoutNode name="imageaccent5">
        <dgm:alg type="sp"/>
        <dgm:shape xmlns:r="http://schemas.openxmlformats.org/officeDocument/2006/relationships" r:blip="">
          <dgm:adjLst/>
        </dgm:shape>
        <dgm:presOf/>
        <dgm:constrLst/>
        <dgm:forEach name="Name43" ref="accentRepeat"/>
      </dgm:layoutNode>
    </dgm:forEach>
    <dgm:forEach name="Name44" axis="ch" ptType="node" st="6" cnt="1">
      <dgm:layoutNode name="text6">
        <dgm:alg type="sp"/>
        <dgm:shape xmlns:r="http://schemas.openxmlformats.org/officeDocument/2006/relationships" r:blip="">
          <dgm:adjLst/>
        </dgm:shape>
        <dgm:presOf/>
        <dgm:constrLst/>
        <dgm:forEach name="Name45" ref="textRepeat"/>
      </dgm:layoutNode>
      <dgm:layoutNode name="textaccent6">
        <dgm:alg type="sp"/>
        <dgm:shape xmlns:r="http://schemas.openxmlformats.org/officeDocument/2006/relationships" r:blip="">
          <dgm:adjLst/>
        </dgm:shape>
        <dgm:presOf/>
        <dgm:constrLst/>
        <dgm:forEach name="Name46" ref="accentRepeat"/>
      </dgm:layoutNode>
    </dgm:forEach>
    <dgm:forEach name="Name47" axis="ch" ptType="sibTrans" hideLastTrans="0" st="6" cnt="1">
      <dgm:layoutNode name="image6">
        <dgm:alg type="sp"/>
        <dgm:shape xmlns:r="http://schemas.openxmlformats.org/officeDocument/2006/relationships" r:blip="">
          <dgm:adjLst/>
        </dgm:shape>
        <dgm:presOf/>
        <dgm:constrLst/>
        <dgm:forEach name="Name48" ref="imageRepeat"/>
      </dgm:layoutNode>
      <dgm:layoutNode name="imageaccent6">
        <dgm:alg type="sp"/>
        <dgm:shape xmlns:r="http://schemas.openxmlformats.org/officeDocument/2006/relationships" r:blip="">
          <dgm:adjLst/>
        </dgm:shape>
        <dgm:presOf/>
        <dgm:constrLst/>
        <dgm:forEach name="Name49" ref="accentRepeat"/>
      </dgm:layoutNode>
    </dgm:forEach>
    <dgm:forEach name="Name50" axis="ch" ptType="node" st="7" cnt="1">
      <dgm:layoutNode name="text7">
        <dgm:alg type="sp"/>
        <dgm:shape xmlns:r="http://schemas.openxmlformats.org/officeDocument/2006/relationships" r:blip="">
          <dgm:adjLst/>
        </dgm:shape>
        <dgm:presOf/>
        <dgm:constrLst/>
        <dgm:forEach name="Name51" ref="textRepeat"/>
      </dgm:layoutNode>
      <dgm:layoutNode name="textaccent7">
        <dgm:alg type="sp"/>
        <dgm:shape xmlns:r="http://schemas.openxmlformats.org/officeDocument/2006/relationships" r:blip="">
          <dgm:adjLst/>
        </dgm:shape>
        <dgm:presOf/>
        <dgm:constrLst/>
        <dgm:forEach name="Name52" ref="accentRepeat"/>
      </dgm:layoutNode>
    </dgm:forEach>
    <dgm:forEach name="Name53" axis="ch" ptType="sibTrans" hideLastTrans="0" st="7" cnt="1">
      <dgm:layoutNode name="image7">
        <dgm:alg type="sp"/>
        <dgm:shape xmlns:r="http://schemas.openxmlformats.org/officeDocument/2006/relationships" r:blip="">
          <dgm:adjLst/>
        </dgm:shape>
        <dgm:presOf/>
        <dgm:constrLst/>
        <dgm:forEach name="Name54" ref="imageRepeat"/>
      </dgm:layoutNode>
      <dgm:layoutNode name="imageaccent7">
        <dgm:alg type="sp"/>
        <dgm:shape xmlns:r="http://schemas.openxmlformats.org/officeDocument/2006/relationships" r:blip="">
          <dgm:adjLst/>
        </dgm:shape>
        <dgm:presOf/>
        <dgm:constrLst/>
        <dgm:forEach name="Name55" ref="accentRepeat"/>
      </dgm:layoutNode>
    </dgm:forEach>
    <dgm:forEach name="Name56" axis="ch" ptType="node" st="8" cnt="1">
      <dgm:layoutNode name="text8">
        <dgm:alg type="sp"/>
        <dgm:shape xmlns:r="http://schemas.openxmlformats.org/officeDocument/2006/relationships" r:blip="">
          <dgm:adjLst/>
        </dgm:shape>
        <dgm:presOf/>
        <dgm:constrLst/>
        <dgm:forEach name="Name57" ref="textRepeat"/>
      </dgm:layoutNode>
      <dgm:layoutNode name="textaccent8">
        <dgm:alg type="sp"/>
        <dgm:shape xmlns:r="http://schemas.openxmlformats.org/officeDocument/2006/relationships" r:blip="">
          <dgm:adjLst/>
        </dgm:shape>
        <dgm:presOf/>
        <dgm:constrLst/>
        <dgm:forEach name="Name58" ref="accentRepeat"/>
      </dgm:layoutNode>
    </dgm:forEach>
    <dgm:forEach name="Name59" axis="ch" ptType="sibTrans" hideLastTrans="0" st="8" cnt="1">
      <dgm:layoutNode name="image8">
        <dgm:alg type="sp"/>
        <dgm:shape xmlns:r="http://schemas.openxmlformats.org/officeDocument/2006/relationships" r:blip="">
          <dgm:adjLst/>
        </dgm:shape>
        <dgm:presOf/>
        <dgm:constrLst/>
        <dgm:forEach name="Name60" ref="imageRepeat"/>
      </dgm:layoutNode>
      <dgm:layoutNode name="imageaccent8">
        <dgm:alg type="sp"/>
        <dgm:shape xmlns:r="http://schemas.openxmlformats.org/officeDocument/2006/relationships" r:blip="">
          <dgm:adjLst/>
        </dgm:shape>
        <dgm:presOf/>
        <dgm:constrLst/>
        <dgm:forEach name="Name61" ref="accentRepeat"/>
      </dgm:layoutNode>
    </dgm:forEach>
    <dgm:forEach name="Name62" axis="ch" ptType="node" st="9" cnt="1">
      <dgm:layoutNode name="text9">
        <dgm:alg type="sp"/>
        <dgm:shape xmlns:r="http://schemas.openxmlformats.org/officeDocument/2006/relationships" r:blip="">
          <dgm:adjLst/>
        </dgm:shape>
        <dgm:presOf/>
        <dgm:constrLst/>
        <dgm:forEach name="Name63" ref="textRepeat"/>
      </dgm:layoutNode>
      <dgm:layoutNode name="textaccent9">
        <dgm:alg type="sp"/>
        <dgm:shape xmlns:r="http://schemas.openxmlformats.org/officeDocument/2006/relationships" r:blip="">
          <dgm:adjLst/>
        </dgm:shape>
        <dgm:presOf/>
        <dgm:constrLst/>
        <dgm:forEach name="Name64" ref="accentRepeat"/>
      </dgm:layoutNode>
    </dgm:forEach>
    <dgm:forEach name="Name65" axis="ch" ptType="sibTrans" hideLastTrans="0" st="9" cnt="1">
      <dgm:layoutNode name="image9">
        <dgm:alg type="sp"/>
        <dgm:shape xmlns:r="http://schemas.openxmlformats.org/officeDocument/2006/relationships" r:blip="">
          <dgm:adjLst/>
        </dgm:shape>
        <dgm:presOf/>
        <dgm:constrLst/>
        <dgm:forEach name="Name66" ref="imageRepeat"/>
      </dgm:layoutNode>
      <dgm:layoutNode name="imageaccent9">
        <dgm:alg type="sp"/>
        <dgm:shape xmlns:r="http://schemas.openxmlformats.org/officeDocument/2006/relationships" r:blip="">
          <dgm:adjLst/>
        </dgm:shape>
        <dgm:presOf/>
        <dgm:constrLst/>
        <dgm:forEach name="Name67" ref="accentRepeat"/>
      </dgm:layoutNode>
    </dgm:forEach>
    <dgm:forEach name="Name68" axis="ch" ptType="node" st="10" cnt="1">
      <dgm:layoutNode name="text10">
        <dgm:alg type="sp"/>
        <dgm:shape xmlns:r="http://schemas.openxmlformats.org/officeDocument/2006/relationships" r:blip="">
          <dgm:adjLst/>
        </dgm:shape>
        <dgm:presOf/>
        <dgm:constrLst/>
        <dgm:forEach name="Name69" ref="textRepeat"/>
      </dgm:layoutNode>
      <dgm:layoutNode name="textaccent10">
        <dgm:alg type="sp"/>
        <dgm:shape xmlns:r="http://schemas.openxmlformats.org/officeDocument/2006/relationships" r:blip="">
          <dgm:adjLst/>
        </dgm:shape>
        <dgm:presOf/>
        <dgm:constrLst/>
        <dgm:forEach name="Name70" ref="accentRepeat"/>
      </dgm:layoutNode>
    </dgm:forEach>
    <dgm:forEach name="Name71" axis="ch" ptType="sibTrans" hideLastTrans="0" st="10" cnt="1">
      <dgm:layoutNode name="image10">
        <dgm:alg type="sp"/>
        <dgm:shape xmlns:r="http://schemas.openxmlformats.org/officeDocument/2006/relationships" r:blip="">
          <dgm:adjLst/>
        </dgm:shape>
        <dgm:presOf/>
        <dgm:constrLst/>
        <dgm:forEach name="Name72" ref="imageRepeat"/>
      </dgm:layoutNode>
      <dgm:layoutNode name="imageaccent10">
        <dgm:alg type="sp"/>
        <dgm:shape xmlns:r="http://schemas.openxmlformats.org/officeDocument/2006/relationships" r:blip="">
          <dgm:adjLst/>
        </dgm:shape>
        <dgm:presOf/>
        <dgm:constrLst/>
        <dgm:forEach name="Name73" ref="accentRepeat"/>
      </dgm:layoutNode>
    </dgm:forEach>
    <dgm:forEach name="Name74" axis="ch" ptType="node" st="11" cnt="1">
      <dgm:layoutNode name="text11">
        <dgm:alg type="sp"/>
        <dgm:shape xmlns:r="http://schemas.openxmlformats.org/officeDocument/2006/relationships" r:blip="">
          <dgm:adjLst/>
        </dgm:shape>
        <dgm:presOf/>
        <dgm:constrLst/>
        <dgm:forEach name="Name75" ref="textRepeat"/>
      </dgm:layoutNode>
      <dgm:layoutNode name="textaccent1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</dgm:forEach>
    <dgm:forEach name="Name77" axis="ch" ptType="sibTrans" hideLastTrans="0" st="11" cnt="1">
      <dgm:layoutNode name="image11">
        <dgm:alg type="sp"/>
        <dgm:shape xmlns:r="http://schemas.openxmlformats.org/officeDocument/2006/relationships" r:blip="">
          <dgm:adjLst/>
        </dgm:shape>
        <dgm:presOf/>
        <dgm:constrLst/>
        <dgm:forEach name="Name78" ref="imageRepeat"/>
      </dgm:layoutNode>
      <dgm:layoutNode name="imageaccent11">
        <dgm:alg type="sp"/>
        <dgm:shape xmlns:r="http://schemas.openxmlformats.org/officeDocument/2006/relationships" r:blip="">
          <dgm:adjLst/>
        </dgm:shape>
        <dgm:presOf/>
        <dgm:constrLst/>
        <dgm:forEach name="Name79" ref="accentRepeat"/>
      </dgm:layoutNode>
    </dgm:forEach>
    <dgm:forEach name="Name80" axis="ch" ptType="node" st="12" cnt="1">
      <dgm:layoutNode name="text12">
        <dgm:alg type="sp"/>
        <dgm:shape xmlns:r="http://schemas.openxmlformats.org/officeDocument/2006/relationships" r:blip="">
          <dgm:adjLst/>
        </dgm:shape>
        <dgm:presOf/>
        <dgm:constrLst/>
        <dgm:forEach name="Name81" ref="textRepeat"/>
      </dgm:layoutNode>
      <dgm:layoutNode name="textaccent12">
        <dgm:alg type="sp"/>
        <dgm:shape xmlns:r="http://schemas.openxmlformats.org/officeDocument/2006/relationships" r:blip="">
          <dgm:adjLst/>
        </dgm:shape>
        <dgm:presOf/>
        <dgm:constrLst/>
        <dgm:forEach name="Name82" ref="accentRepeat"/>
      </dgm:layoutNode>
    </dgm:forEach>
    <dgm:forEach name="Name83" axis="ch" ptType="sibTrans" hideLastTrans="0" st="12" cnt="1">
      <dgm:layoutNode name="image12">
        <dgm:alg type="sp"/>
        <dgm:shape xmlns:r="http://schemas.openxmlformats.org/officeDocument/2006/relationships" r:blip="">
          <dgm:adjLst/>
        </dgm:shape>
        <dgm:presOf/>
        <dgm:constrLst/>
        <dgm:forEach name="Name84" ref="imageRepeat"/>
      </dgm:layoutNode>
      <dgm:layoutNode name="imageaccent12">
        <dgm:alg type="sp"/>
        <dgm:shape xmlns:r="http://schemas.openxmlformats.org/officeDocument/2006/relationships" r:blip="">
          <dgm:adjLst/>
        </dgm:shape>
        <dgm:presOf/>
        <dgm:constrLst/>
        <dgm:forEach name="Name85" ref="accentRepeat"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5A88CD-984E-453A-A353-FC3BC792E4AA}" type="datetimeFigureOut">
              <a:rPr lang="de-DE" smtClean="0"/>
              <a:t>14.05.2019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734C46-2FDE-4E34-889F-F66767A6595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436204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err="1"/>
              <a:t>Differences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lines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relevant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expression</a:t>
            </a:r>
            <a:r>
              <a:rPr lang="de-DE" dirty="0"/>
              <a:t> </a:t>
            </a:r>
            <a:r>
              <a:rPr lang="de-DE" dirty="0" err="1"/>
              <a:t>than</a:t>
            </a:r>
            <a:r>
              <a:rPr lang="de-DE" dirty="0"/>
              <a:t> </a:t>
            </a:r>
            <a:r>
              <a:rPr lang="de-DE" dirty="0" err="1"/>
              <a:t>drug</a:t>
            </a:r>
            <a:r>
              <a:rPr lang="de-DE" dirty="0"/>
              <a:t> </a:t>
            </a:r>
            <a:r>
              <a:rPr lang="de-DE" dirty="0" err="1"/>
              <a:t>treatment</a:t>
            </a:r>
            <a:r>
              <a:rPr lang="de-DE" dirty="0"/>
              <a:t> in PCA -&gt; </a:t>
            </a:r>
            <a:r>
              <a:rPr lang="de-DE" dirty="0" err="1"/>
              <a:t>Treated</a:t>
            </a:r>
            <a:r>
              <a:rPr lang="de-DE" dirty="0"/>
              <a:t> (</a:t>
            </a:r>
            <a:r>
              <a:rPr lang="de-DE" dirty="0" err="1"/>
              <a:t>logarithmic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) - </a:t>
            </a:r>
            <a:r>
              <a:rPr lang="de-DE" dirty="0" err="1"/>
              <a:t>untreated</a:t>
            </a:r>
            <a:r>
              <a:rPr lang="de-DE" dirty="0"/>
              <a:t> (</a:t>
            </a:r>
            <a:r>
              <a:rPr lang="de-DE" dirty="0" err="1"/>
              <a:t>logarithmic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)</a:t>
            </a:r>
          </a:p>
          <a:p>
            <a:r>
              <a:rPr lang="de-DE" dirty="0" err="1"/>
              <a:t>three</a:t>
            </a:r>
            <a:r>
              <a:rPr lang="de-DE" dirty="0"/>
              <a:t> </a:t>
            </a:r>
            <a:r>
              <a:rPr lang="de-DE" dirty="0" err="1"/>
              <a:t>most</a:t>
            </a:r>
            <a:r>
              <a:rPr lang="de-DE" dirty="0"/>
              <a:t> </a:t>
            </a:r>
            <a:r>
              <a:rPr lang="de-DE" dirty="0" err="1"/>
              <a:t>regulated</a:t>
            </a:r>
            <a:r>
              <a:rPr lang="de-DE" dirty="0"/>
              <a:t> genes </a:t>
            </a:r>
          </a:p>
          <a:p>
            <a:pPr marL="0" indent="0">
              <a:buNone/>
            </a:pPr>
            <a:r>
              <a:rPr lang="de-DE" dirty="0" err="1"/>
              <a:t>for</a:t>
            </a:r>
            <a:r>
              <a:rPr lang="de-DE" dirty="0"/>
              <a:t> 15 </a:t>
            </a:r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lines</a:t>
            </a:r>
            <a:r>
              <a:rPr lang="de-DE" dirty="0"/>
              <a:t> and </a:t>
            </a:r>
            <a:r>
              <a:rPr lang="de-DE" dirty="0" err="1"/>
              <a:t>colour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cancer</a:t>
            </a:r>
            <a:r>
              <a:rPr lang="de-DE" dirty="0"/>
              <a:t> type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734C46-2FDE-4E34-889F-F66767A6595D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104038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err="1"/>
              <a:t>Differences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lines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relevant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expression</a:t>
            </a:r>
            <a:r>
              <a:rPr lang="de-DE" dirty="0"/>
              <a:t> </a:t>
            </a:r>
            <a:r>
              <a:rPr lang="de-DE" dirty="0" err="1"/>
              <a:t>than</a:t>
            </a:r>
            <a:r>
              <a:rPr lang="de-DE" dirty="0"/>
              <a:t> </a:t>
            </a:r>
            <a:r>
              <a:rPr lang="de-DE" dirty="0" err="1"/>
              <a:t>drug</a:t>
            </a:r>
            <a:r>
              <a:rPr lang="de-DE" dirty="0"/>
              <a:t> </a:t>
            </a:r>
            <a:r>
              <a:rPr lang="de-DE" dirty="0" err="1"/>
              <a:t>treatment</a:t>
            </a:r>
            <a:r>
              <a:rPr lang="de-DE" dirty="0"/>
              <a:t> in PCA -&gt; </a:t>
            </a:r>
            <a:r>
              <a:rPr lang="de-DE" dirty="0" err="1"/>
              <a:t>Treated</a:t>
            </a:r>
            <a:r>
              <a:rPr lang="de-DE" dirty="0"/>
              <a:t> (</a:t>
            </a:r>
            <a:r>
              <a:rPr lang="de-DE" dirty="0" err="1"/>
              <a:t>logarithmic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) - </a:t>
            </a:r>
            <a:r>
              <a:rPr lang="de-DE" dirty="0" err="1"/>
              <a:t>untreated</a:t>
            </a:r>
            <a:r>
              <a:rPr lang="de-DE" dirty="0"/>
              <a:t> (</a:t>
            </a:r>
            <a:r>
              <a:rPr lang="de-DE" dirty="0" err="1"/>
              <a:t>logarithmic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)</a:t>
            </a:r>
          </a:p>
          <a:p>
            <a:r>
              <a:rPr lang="de-DE" dirty="0" err="1"/>
              <a:t>three</a:t>
            </a:r>
            <a:r>
              <a:rPr lang="de-DE" dirty="0"/>
              <a:t> </a:t>
            </a:r>
            <a:r>
              <a:rPr lang="de-DE" dirty="0" err="1"/>
              <a:t>most</a:t>
            </a:r>
            <a:r>
              <a:rPr lang="de-DE" dirty="0"/>
              <a:t> </a:t>
            </a:r>
            <a:r>
              <a:rPr lang="de-DE" dirty="0" err="1"/>
              <a:t>regulated</a:t>
            </a:r>
            <a:r>
              <a:rPr lang="de-DE" dirty="0"/>
              <a:t> genes </a:t>
            </a:r>
          </a:p>
          <a:p>
            <a:pPr marL="0" indent="0">
              <a:buNone/>
            </a:pPr>
            <a:r>
              <a:rPr lang="de-DE" dirty="0" err="1"/>
              <a:t>for</a:t>
            </a:r>
            <a:r>
              <a:rPr lang="de-DE" dirty="0"/>
              <a:t> 15 </a:t>
            </a:r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lines</a:t>
            </a:r>
            <a:r>
              <a:rPr lang="de-DE" dirty="0"/>
              <a:t> and </a:t>
            </a:r>
            <a:r>
              <a:rPr lang="de-DE" dirty="0" err="1"/>
              <a:t>colour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cancer</a:t>
            </a:r>
            <a:r>
              <a:rPr lang="de-DE" dirty="0"/>
              <a:t> type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734C46-2FDE-4E34-889F-F66767A6595D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105944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err="1"/>
              <a:t>Differences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lines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relevant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expression</a:t>
            </a:r>
            <a:r>
              <a:rPr lang="de-DE" dirty="0"/>
              <a:t> </a:t>
            </a:r>
            <a:r>
              <a:rPr lang="de-DE" dirty="0" err="1"/>
              <a:t>than</a:t>
            </a:r>
            <a:r>
              <a:rPr lang="de-DE" dirty="0"/>
              <a:t> </a:t>
            </a:r>
            <a:r>
              <a:rPr lang="de-DE" dirty="0" err="1"/>
              <a:t>drug</a:t>
            </a:r>
            <a:r>
              <a:rPr lang="de-DE" dirty="0"/>
              <a:t> </a:t>
            </a:r>
            <a:r>
              <a:rPr lang="de-DE" dirty="0" err="1"/>
              <a:t>treatment</a:t>
            </a:r>
            <a:r>
              <a:rPr lang="de-DE" dirty="0"/>
              <a:t> in PCA -&gt; </a:t>
            </a:r>
            <a:r>
              <a:rPr lang="de-DE" dirty="0" err="1"/>
              <a:t>Treated</a:t>
            </a:r>
            <a:r>
              <a:rPr lang="de-DE" dirty="0"/>
              <a:t> (</a:t>
            </a:r>
            <a:r>
              <a:rPr lang="de-DE" dirty="0" err="1"/>
              <a:t>logarithmic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) - </a:t>
            </a:r>
            <a:r>
              <a:rPr lang="de-DE" dirty="0" err="1"/>
              <a:t>untreated</a:t>
            </a:r>
            <a:r>
              <a:rPr lang="de-DE" dirty="0"/>
              <a:t> (</a:t>
            </a:r>
            <a:r>
              <a:rPr lang="de-DE" dirty="0" err="1"/>
              <a:t>logarithmic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)</a:t>
            </a:r>
          </a:p>
          <a:p>
            <a:r>
              <a:rPr lang="de-DE" dirty="0" err="1"/>
              <a:t>three</a:t>
            </a:r>
            <a:r>
              <a:rPr lang="de-DE" dirty="0"/>
              <a:t> </a:t>
            </a:r>
            <a:r>
              <a:rPr lang="de-DE" dirty="0" err="1"/>
              <a:t>most</a:t>
            </a:r>
            <a:r>
              <a:rPr lang="de-DE" dirty="0"/>
              <a:t> </a:t>
            </a:r>
            <a:r>
              <a:rPr lang="de-DE" dirty="0" err="1"/>
              <a:t>regulated</a:t>
            </a:r>
            <a:r>
              <a:rPr lang="de-DE" dirty="0"/>
              <a:t> genes </a:t>
            </a:r>
          </a:p>
          <a:p>
            <a:pPr marL="0" indent="0">
              <a:buNone/>
            </a:pPr>
            <a:r>
              <a:rPr lang="de-DE" dirty="0" err="1"/>
              <a:t>for</a:t>
            </a:r>
            <a:r>
              <a:rPr lang="de-DE" dirty="0"/>
              <a:t> 15 </a:t>
            </a:r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lines</a:t>
            </a:r>
            <a:r>
              <a:rPr lang="de-DE" dirty="0"/>
              <a:t> and </a:t>
            </a:r>
            <a:r>
              <a:rPr lang="de-DE" dirty="0" err="1"/>
              <a:t>colour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cancer</a:t>
            </a:r>
            <a:r>
              <a:rPr lang="de-DE" dirty="0"/>
              <a:t> type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734C46-2FDE-4E34-889F-F66767A6595D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558372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734C46-2FDE-4E34-889F-F66767A6595D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543166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734C46-2FDE-4E34-889F-F66767A6595D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655657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fik 13">
            <a:extLst>
              <a:ext uri="{FF2B5EF4-FFF2-40B4-BE49-F238E27FC236}">
                <a16:creationId xmlns:a16="http://schemas.microsoft.com/office/drawing/2014/main" id="{EAEE2AB3-B42F-4C38-B8F3-34C1B288A57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0800000">
            <a:off x="10680251" y="5967907"/>
            <a:ext cx="652329" cy="890093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6AA4B07D-0EDB-4BC0-9F8D-1C5F7CC5E3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668B953A-7866-403A-8D61-34C3F2312F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2ACB182-1CB4-4968-ADE3-C95AE35108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2824A-EC01-4DB3-AA15-8503AFE94537}" type="datetime1">
              <a:rPr lang="de-DE" smtClean="0"/>
              <a:t>14.05.2019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74410A4-072B-45A3-85BA-F2E399B064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81BFB25-5850-4807-A0EC-E026D3553B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4AC3B-39F3-4572-A67E-B63ACC93CE9C}" type="slidenum">
              <a:rPr lang="de-DE" smtClean="0"/>
              <a:t>‹Nr.›</a:t>
            </a:fld>
            <a:endParaRPr lang="de-DE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8EF6425C-2816-40BA-81F8-B3906318C25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997723" y="0"/>
            <a:ext cx="231237" cy="6858000"/>
          </a:xfrm>
          <a:prstGeom prst="rect">
            <a:avLst/>
          </a:prstGeom>
          <a:solidFill>
            <a:srgbClr val="A80000"/>
          </a:solidFill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64888858-F5FF-413A-BE90-E94F979E59F3}"/>
              </a:ext>
            </a:extLst>
          </p:cNvPr>
          <p:cNvSpPr/>
          <p:nvPr userDrawn="1"/>
        </p:nvSpPr>
        <p:spPr>
          <a:xfrm>
            <a:off x="11847706" y="0"/>
            <a:ext cx="45855" cy="7000568"/>
          </a:xfrm>
          <a:prstGeom prst="rect">
            <a:avLst/>
          </a:prstGeom>
          <a:solidFill>
            <a:srgbClr val="E00F0A"/>
          </a:solidFill>
          <a:ln>
            <a:solidFill>
              <a:srgbClr val="F631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B10895E4-08D7-43F5-9675-7EB082254A2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2035" y="0"/>
            <a:ext cx="652329" cy="890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3575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C04B4A1-8E35-407C-891C-CD27AC4F9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F410FED9-B392-4012-88DB-6533C6EF0A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0CA2EA4-E2C1-4135-AD9A-7943E8E172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D494B-8BA4-4E7B-8241-A21857800AA3}" type="datetime1">
              <a:rPr lang="de-DE" smtClean="0"/>
              <a:t>14.05.2019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658C18E-23C0-4ADE-91A2-7F0DC3BC6E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E381600-26EC-4131-A8FE-008D19A77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4AC3B-39F3-4572-A67E-B63ACC93CE9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510464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1EDFE16C-75D9-460D-A041-FE6516D5DD3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CDBFFBF6-E0C8-4074-B26B-CEB63A8D2D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2C6A4A7-613C-4582-96E5-9BB9716736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21890-49E4-4369-9B01-F832C35A7FB7}" type="datetime1">
              <a:rPr lang="de-DE" smtClean="0"/>
              <a:t>14.05.2019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650A6E5-5E4D-403F-80AE-D58184B3FD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486005B-F3A6-43D7-95DC-FBD635D0D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4AC3B-39F3-4572-A67E-B63ACC93CE9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878549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>
            <a:extLst>
              <a:ext uri="{FF2B5EF4-FFF2-40B4-BE49-F238E27FC236}">
                <a16:creationId xmlns:a16="http://schemas.microsoft.com/office/drawing/2014/main" id="{FEEF312A-6BF6-4F56-99D5-281447607B7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0800000">
            <a:off x="10809458" y="5967907"/>
            <a:ext cx="652329" cy="890093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567898F-071E-4174-A316-83AF226DA7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26" y="365125"/>
            <a:ext cx="10288574" cy="1325563"/>
          </a:xfrm>
        </p:spPr>
        <p:txBody>
          <a:bodyPr/>
          <a:lstStyle/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DF09813-CA9C-4600-B78C-AB323BC320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79131"/>
            <a:ext cx="10515600" cy="4097832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B2C2FE3-296A-47E5-B365-6B6874B895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09D317-8D08-4199-8137-3F8548E2DABC}" type="datetime1">
              <a:rPr lang="de-DE" smtClean="0"/>
              <a:t>14.05.2019</a:t>
            </a:fld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192C5A8E-5BAF-4EB5-B7BE-BDF2185A40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2035" y="0"/>
            <a:ext cx="652329" cy="890093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59E1A1FD-178E-46C7-8221-AA1D3B1F9D9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997723" y="0"/>
            <a:ext cx="231237" cy="6858000"/>
          </a:xfrm>
          <a:prstGeom prst="rect">
            <a:avLst/>
          </a:prstGeom>
          <a:solidFill>
            <a:srgbClr val="A80000"/>
          </a:solidFill>
        </p:spPr>
      </p:pic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A13CB98-AEF4-41B8-A0F9-4C51BD841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68010" y="6356350"/>
            <a:ext cx="2743200" cy="365125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fld id="{EF379D2D-7728-4ADF-8DBD-C0C8E3130FB8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CF3DA4C0-631C-4E44-A57E-B17D455EE09D}"/>
              </a:ext>
            </a:extLst>
          </p:cNvPr>
          <p:cNvSpPr/>
          <p:nvPr userDrawn="1"/>
        </p:nvSpPr>
        <p:spPr>
          <a:xfrm>
            <a:off x="11847706" y="0"/>
            <a:ext cx="45855" cy="7000568"/>
          </a:xfrm>
          <a:prstGeom prst="rect">
            <a:avLst/>
          </a:prstGeom>
          <a:solidFill>
            <a:srgbClr val="E00F0A"/>
          </a:solidFill>
          <a:ln>
            <a:solidFill>
              <a:srgbClr val="F631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2165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8E5F572-E7AF-41DE-8231-B6E3E279A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8389C86-4731-4103-B388-83B2342AD1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8170202-CBAC-461F-878D-20879A3AFC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C740B5-11D7-4208-87E4-79698B4332C6}" type="datetime1">
              <a:rPr lang="de-DE" smtClean="0"/>
              <a:t>14.05.2019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EA7769E-CC04-4010-92E7-84E61E7332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644096E-5096-4BE3-87CC-A415E2C39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4AC3B-39F3-4572-A67E-B63ACC93CE9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446831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2DEC6E-3098-4FF7-B111-2CB2AFE011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906D53B-BA4F-486B-B8AA-9F12E78B9B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69BD5AC-AFF6-4F02-9351-A9CFFB8F9E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FBE1862-8971-432C-82AD-DF72CCD793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4510A-419A-490C-93E4-1F08E0B93200}" type="datetime1">
              <a:rPr lang="de-DE" smtClean="0"/>
              <a:t>14.05.2019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AAC3DCF-5F54-4B1F-AE32-75A0EAAFC3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53A021D-C73E-4F8D-84D4-91C99FB976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4AC3B-39F3-4572-A67E-B63ACC93CE9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132751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5BAE9C-ACDD-4D0A-B8B8-3D90FD4EF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EF0C6AF-4E34-4F0D-8054-BE82CC502C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82A880B-85ED-42B8-85F6-8935B553E2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90686BC6-9FC7-480E-BDEB-D9809DA7CA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1E9055FE-5341-4693-895A-23A719F78BF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EEBF3F2-7401-48B3-AE96-9145028F1A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C320F-49D6-4FA6-9A8C-0EBDA65B2F9E}" type="datetime1">
              <a:rPr lang="de-DE" smtClean="0"/>
              <a:t>14.05.2019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EE0EB393-F170-4F1F-9AFE-E88D4DBBAE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F4DEEB6D-0B52-49F7-AAFD-DAE97EA2D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4AC3B-39F3-4572-A67E-B63ACC93CE9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273637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37F4AC8-3A96-4E54-8465-DCC71D681F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2C32B3F-BED2-45B2-A87F-F6CE85EAFA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C1EDE-93A5-41FF-9274-9C3F285A0C3F}" type="datetime1">
              <a:rPr lang="de-DE" smtClean="0"/>
              <a:t>14.05.2019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D6F71DD-7B83-4302-ABAE-A1F11A392C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4F0BC9C-695B-4486-8BFF-7966A931E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4AC3B-39F3-4572-A67E-B63ACC93CE9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924931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B7FFD036-D029-4AF5-A3B0-67CA16B785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88D10-54AF-49F4-AD16-81771A5D385C}" type="datetime1">
              <a:rPr lang="de-DE" smtClean="0"/>
              <a:t>14.05.2019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E09FC373-72E8-4462-8074-DD4B5F885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99002E8-19AB-47BB-8139-39983277C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4AC3B-39F3-4572-A67E-B63ACC93CE9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198293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B03B2-6A60-4DC5-93C2-E176969392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3918A65-4D20-4B18-967B-173EEB310C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3FAC27F-9DDD-418D-9E72-C0ED5CA1DF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D33C033-0A7E-488B-8BD7-A5DA721274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540EF-709A-47B1-A592-5F4030111060}" type="datetime1">
              <a:rPr lang="de-DE" smtClean="0"/>
              <a:t>14.05.2019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34B87FC-16F4-4EF8-9489-469B0C74F4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4C9A874-9679-4ACD-BE41-72049F2A4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4AC3B-39F3-4572-A67E-B63ACC93CE9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314005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65078E-E49D-4BDC-A635-B2A07383AB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827EBC6C-4F69-46DA-8056-D02284E689F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D9D49FC-921E-4438-AE0E-5CB06A8CCA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0ACE2D8-4EDF-4F55-8E5C-FD5C67E7B3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17473-FDBE-4562-8591-88F3FF26E70D}" type="datetime1">
              <a:rPr lang="de-DE" smtClean="0"/>
              <a:t>14.05.2019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CEBAC73-6717-4085-A033-97E6C8C657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612BD82-9477-4A04-B8C1-ECD3B4473B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4AC3B-39F3-4572-A67E-B63ACC93CE9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379644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43A35A39-6BA4-4025-BC4B-8B527D549E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1212" y="365125"/>
            <a:ext cx="1025258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8DEE8F4-983C-4EA7-A497-8D3BA12944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816F5D0-C6A3-41BF-B54D-1EFED5B808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0C6E04-DF3D-4B72-B37B-302022D878D7}" type="datetime1">
              <a:rPr lang="de-DE" smtClean="0"/>
              <a:t>14.05.2019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14D0F71-F1C7-4D3E-9416-B22B96C09A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3B94949-AC3F-4E16-B2F4-A394F4A423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34AC3B-39F3-4572-A67E-B63ACC93CE9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386167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emf"/><Relationship Id="rId4" Type="http://schemas.openxmlformats.org/officeDocument/2006/relationships/image" Target="../media/image11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7.xml"/><Relationship Id="rId3" Type="http://schemas.openxmlformats.org/officeDocument/2006/relationships/image" Target="../media/image36.svg"/><Relationship Id="rId7" Type="http://schemas.openxmlformats.org/officeDocument/2006/relationships/diagramColors" Target="../diagrams/colors7.xm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7.xml"/><Relationship Id="rId5" Type="http://schemas.openxmlformats.org/officeDocument/2006/relationships/diagramLayout" Target="../diagrams/layout7.xml"/><Relationship Id="rId4" Type="http://schemas.openxmlformats.org/officeDocument/2006/relationships/diagramData" Target="../diagrams/data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microsoft.com/office/2007/relationships/hdphoto" Target="../media/hdphoto2.wdp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12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jpeg"/><Relationship Id="rId4" Type="http://schemas.openxmlformats.org/officeDocument/2006/relationships/image" Target="../media/image12.e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0.png"/><Relationship Id="rId7" Type="http://schemas.openxmlformats.org/officeDocument/2006/relationships/image" Target="../media/image20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emf"/><Relationship Id="rId10" Type="http://schemas.openxmlformats.org/officeDocument/2006/relationships/image" Target="../media/image23.png"/><Relationship Id="rId4" Type="http://schemas.openxmlformats.org/officeDocument/2006/relationships/image" Target="../media/image11.svg"/><Relationship Id="rId9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24.png"/><Relationship Id="rId7" Type="http://schemas.openxmlformats.org/officeDocument/2006/relationships/image" Target="../media/image26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27.png"/><Relationship Id="rId5" Type="http://schemas.openxmlformats.org/officeDocument/2006/relationships/image" Target="../media/image11.svg"/><Relationship Id="rId10" Type="http://schemas.openxmlformats.org/officeDocument/2006/relationships/image" Target="../media/image21.png"/><Relationship Id="rId4" Type="http://schemas.openxmlformats.org/officeDocument/2006/relationships/image" Target="../media/image10.png"/><Relationship Id="rId9" Type="http://schemas.openxmlformats.org/officeDocument/2006/relationships/image" Target="../media/image20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0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6.emf"/><Relationship Id="rId4" Type="http://schemas.openxmlformats.org/officeDocument/2006/relationships/image" Target="../media/image11.svg"/><Relationship Id="rId9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image" Target="../media/image29.png"/><Relationship Id="rId7" Type="http://schemas.openxmlformats.org/officeDocument/2006/relationships/diagramLayout" Target="../diagrams/layou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1.xml"/><Relationship Id="rId5" Type="http://schemas.openxmlformats.org/officeDocument/2006/relationships/image" Target="../media/image31.emf"/><Relationship Id="rId10" Type="http://schemas.microsoft.com/office/2007/relationships/diagramDrawing" Target="../diagrams/drawing1.xml"/><Relationship Id="rId4" Type="http://schemas.openxmlformats.org/officeDocument/2006/relationships/image" Target="../media/image30.png"/><Relationship Id="rId9" Type="http://schemas.openxmlformats.org/officeDocument/2006/relationships/diagramColors" Target="../diagrams/colors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7E968A-28AA-4017-ACE7-C50DBDED5A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6858" y="1376517"/>
            <a:ext cx="10778283" cy="3077243"/>
          </a:xfrm>
        </p:spPr>
        <p:txBody>
          <a:bodyPr>
            <a:normAutofit/>
          </a:bodyPr>
          <a:lstStyle/>
          <a:p>
            <a:r>
              <a:rPr lang="en-GB" sz="7200" dirty="0"/>
              <a:t>Project 2 : Cellular response to drug perturbations</a:t>
            </a:r>
            <a:endParaRPr lang="de-DE" sz="7200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66A080AC-E028-429B-95F6-CD55585302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621818"/>
            <a:ext cx="9144000" cy="1655762"/>
          </a:xfrm>
        </p:spPr>
        <p:txBody>
          <a:bodyPr>
            <a:normAutofit/>
          </a:bodyPr>
          <a:lstStyle/>
          <a:p>
            <a:r>
              <a:rPr lang="de-DE" sz="2000" dirty="0"/>
              <a:t>Ann- Sophie Kröll, Jana </a:t>
            </a:r>
            <a:r>
              <a:rPr lang="de-DE" sz="2000" dirty="0" err="1"/>
              <a:t>Braunger</a:t>
            </a:r>
            <a:r>
              <a:rPr lang="de-DE" sz="2000" dirty="0"/>
              <a:t> &amp; Anna Münch</a:t>
            </a:r>
          </a:p>
          <a:p>
            <a:r>
              <a:rPr lang="de-DE" sz="2000" dirty="0"/>
              <a:t>Supervisor: </a:t>
            </a:r>
            <a:r>
              <a:rPr lang="de-DE" sz="2000" dirty="0" err="1"/>
              <a:t>Nicolàs</a:t>
            </a:r>
            <a:r>
              <a:rPr lang="de-DE" sz="2000" dirty="0"/>
              <a:t> Palacio-</a:t>
            </a:r>
            <a:r>
              <a:rPr lang="de-DE" sz="2000" dirty="0" err="1"/>
              <a:t>Escat</a:t>
            </a:r>
            <a:r>
              <a:rPr lang="de-DE" sz="2000" dirty="0"/>
              <a:t> and Javier </a:t>
            </a:r>
            <a:r>
              <a:rPr lang="de-DE" sz="2000" dirty="0" err="1"/>
              <a:t>Perales-Patón</a:t>
            </a:r>
            <a:endParaRPr lang="de-DE" sz="2000" dirty="0"/>
          </a:p>
          <a:p>
            <a:r>
              <a:rPr lang="de-DE" sz="2000" dirty="0"/>
              <a:t>Tutor: Julia Rühle - 15.05.2019</a:t>
            </a:r>
          </a:p>
        </p:txBody>
      </p:sp>
      <p:pic>
        <p:nvPicPr>
          <p:cNvPr id="6" name="Grafik 5" descr="Präsentation mit Balkendiagramm">
            <a:extLst>
              <a:ext uri="{FF2B5EF4-FFF2-40B4-BE49-F238E27FC236}">
                <a16:creationId xmlns:a16="http://schemas.microsoft.com/office/drawing/2014/main" id="{C8544A1A-3641-4EE1-A703-A8EA40C7D0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3736" y="226142"/>
            <a:ext cx="626806" cy="565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1422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D7DD2B-4A81-4F49-BA75-5C2E70897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4. Milestone – Which cellular pathways </a:t>
            </a:r>
            <a:br>
              <a:rPr lang="en-GB" dirty="0"/>
            </a:br>
            <a:r>
              <a:rPr lang="en-GB" dirty="0"/>
              <a:t>are influenced by Erlotinib?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1DAF6A6-4C17-4B81-84D9-90EF43B171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9083" y="2133568"/>
            <a:ext cx="5523994" cy="3204995"/>
          </a:xfrm>
        </p:spPr>
        <p:txBody>
          <a:bodyPr>
            <a:normAutofit/>
          </a:bodyPr>
          <a:lstStyle/>
          <a:p>
            <a:r>
              <a:rPr lang="en-GB" sz="2400" dirty="0"/>
              <a:t>Affected cellular pathways</a:t>
            </a:r>
          </a:p>
          <a:p>
            <a:pPr marL="457200" lvl="1" indent="0">
              <a:buNone/>
            </a:pPr>
            <a:r>
              <a:rPr lang="en-GB" sz="2000" dirty="0">
                <a:sym typeface="Wingdings" panose="05000000000000000000" pitchFamily="2" charset="2"/>
              </a:rPr>
              <a:t> NCI TPW or </a:t>
            </a:r>
            <a:r>
              <a:rPr lang="en-GB" sz="2000" dirty="0" err="1"/>
              <a:t>PROGENy</a:t>
            </a:r>
            <a:r>
              <a:rPr lang="en-GB" sz="2000" dirty="0"/>
              <a:t> </a:t>
            </a:r>
            <a:r>
              <a:rPr lang="en-GB" sz="1800" dirty="0"/>
              <a:t> </a:t>
            </a:r>
            <a:endParaRPr lang="en-GB" dirty="0"/>
          </a:p>
          <a:p>
            <a:r>
              <a:rPr lang="en-GB" sz="2400" dirty="0"/>
              <a:t>Heatmap: cell-lines vs. pathways </a:t>
            </a:r>
            <a:endParaRPr lang="en-GB" sz="1800" dirty="0"/>
          </a:p>
          <a:p>
            <a:r>
              <a:rPr lang="en-GB" sz="2400" dirty="0"/>
              <a:t>Comparison with other drugs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A89DBE0E-8859-4D33-9FD4-11558F859B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34033" r="27207" b="44917"/>
          <a:stretch/>
        </p:blipFill>
        <p:spPr>
          <a:xfrm>
            <a:off x="6275630" y="1825624"/>
            <a:ext cx="4779810" cy="2345159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8E4FF077-B4D2-44D8-9230-4A2CF9C0F907}"/>
              </a:ext>
            </a:extLst>
          </p:cNvPr>
          <p:cNvSpPr txBox="1"/>
          <p:nvPr/>
        </p:nvSpPr>
        <p:spPr>
          <a:xfrm>
            <a:off x="6275630" y="4170783"/>
            <a:ext cx="1909558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DE" sz="2000" dirty="0"/>
              <a:t>15 </a:t>
            </a:r>
            <a:r>
              <a:rPr lang="de-DE" sz="2000" dirty="0" err="1"/>
              <a:t>Cell</a:t>
            </a:r>
            <a:r>
              <a:rPr lang="de-DE" sz="2000" dirty="0"/>
              <a:t> </a:t>
            </a:r>
            <a:r>
              <a:rPr lang="de-DE" sz="2000" dirty="0" err="1"/>
              <a:t>lines</a:t>
            </a:r>
            <a:endParaRPr lang="de-DE" sz="1100" dirty="0"/>
          </a:p>
          <a:p>
            <a:endParaRPr lang="de-DE" sz="400" dirty="0"/>
          </a:p>
        </p:txBody>
      </p:sp>
      <p:pic>
        <p:nvPicPr>
          <p:cNvPr id="9" name="Grafik 8" descr="Forschung">
            <a:extLst>
              <a:ext uri="{FF2B5EF4-FFF2-40B4-BE49-F238E27FC236}">
                <a16:creationId xmlns:a16="http://schemas.microsoft.com/office/drawing/2014/main" id="{ADCA7D51-7516-490C-9630-B792FBA794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1322" y="230188"/>
            <a:ext cx="555523" cy="555523"/>
          </a:xfrm>
          <a:prstGeom prst="rect">
            <a:avLst/>
          </a:prstGeom>
        </p:spPr>
      </p:pic>
      <p:pic>
        <p:nvPicPr>
          <p:cNvPr id="18" name="Bildplatzhalter 17">
            <a:extLst>
              <a:ext uri="{FF2B5EF4-FFF2-40B4-BE49-F238E27FC236}">
                <a16:creationId xmlns:a16="http://schemas.microsoft.com/office/drawing/2014/main" id="{2A7BAE4A-0F70-46EC-8525-160985EF8CBC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5">
            <a:biLevel thresh="75000"/>
          </a:blip>
          <a:srcRect t="1243" b="1243"/>
          <a:stretch>
            <a:fillRect/>
          </a:stretch>
        </p:blipFill>
        <p:spPr>
          <a:xfrm flipH="1">
            <a:off x="10710863" y="142875"/>
            <a:ext cx="968375" cy="889000"/>
          </a:xfrm>
          <a:prstGeom prst="rect">
            <a:avLst/>
          </a:prstGeo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C3AB9F4-8DE9-4E1B-8AF8-D0FF9F075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79D2D-7728-4ADF-8DBD-C0C8E3130FB8}" type="slidenum">
              <a:rPr lang="de-DE" smtClean="0"/>
              <a:pPr/>
              <a:t>10</a:t>
            </a:fld>
            <a:endParaRPr lang="de-DE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AF59DC4D-5EAC-4E57-9C2C-A6417FF7C4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930" t="79510" r="27207" b="13194"/>
          <a:stretch/>
        </p:blipFill>
        <p:spPr>
          <a:xfrm>
            <a:off x="8665535" y="4415752"/>
            <a:ext cx="2150697" cy="648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510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Inhaltsplatzhalter 4">
            <a:extLst>
              <a:ext uri="{FF2B5EF4-FFF2-40B4-BE49-F238E27FC236}">
                <a16:creationId xmlns:a16="http://schemas.microsoft.com/office/drawing/2014/main" id="{88AF520F-D5A8-491E-8961-CCCEDA5171B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62912701"/>
              </p:ext>
            </p:extLst>
          </p:nvPr>
        </p:nvGraphicFramePr>
        <p:xfrm>
          <a:off x="-382916" y="360595"/>
          <a:ext cx="13393271" cy="62901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extfeld 1">
            <a:extLst>
              <a:ext uri="{FF2B5EF4-FFF2-40B4-BE49-F238E27FC236}">
                <a16:creationId xmlns:a16="http://schemas.microsoft.com/office/drawing/2014/main" id="{8F9098CF-E613-4385-9BD9-280DBD226EE2}"/>
              </a:ext>
            </a:extLst>
          </p:cNvPr>
          <p:cNvSpPr txBox="1"/>
          <p:nvPr/>
        </p:nvSpPr>
        <p:spPr>
          <a:xfrm>
            <a:off x="6792691" y="2220693"/>
            <a:ext cx="16546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Wed</a:t>
            </a:r>
            <a:r>
              <a:rPr lang="de-DE" sz="1600" dirty="0"/>
              <a:t>, 22.05.</a:t>
            </a:r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29AB02CA-E555-4ECA-8F9D-361DB9DCC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26" y="365125"/>
            <a:ext cx="10288574" cy="1325563"/>
          </a:xfrm>
        </p:spPr>
        <p:txBody>
          <a:bodyPr/>
          <a:lstStyle/>
          <a:p>
            <a:r>
              <a:rPr lang="de-DE" dirty="0"/>
              <a:t>Time </a:t>
            </a:r>
            <a:r>
              <a:rPr lang="de-DE" dirty="0" err="1"/>
              <a:t>schedule</a:t>
            </a:r>
            <a:r>
              <a:rPr lang="de-DE" dirty="0"/>
              <a:t> 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30AAF997-5100-4AB0-9817-1F3C2773E9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79D2D-7728-4ADF-8DBD-C0C8E3130FB8}" type="slidenum">
              <a:rPr lang="de-DE" smtClean="0"/>
              <a:pPr/>
              <a:t>11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265564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Inhaltsplatzhalter 4">
            <a:extLst>
              <a:ext uri="{FF2B5EF4-FFF2-40B4-BE49-F238E27FC236}">
                <a16:creationId xmlns:a16="http://schemas.microsoft.com/office/drawing/2014/main" id="{88AF520F-D5A8-491E-8961-CCCEDA5171B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03855852"/>
              </p:ext>
            </p:extLst>
          </p:nvPr>
        </p:nvGraphicFramePr>
        <p:xfrm>
          <a:off x="-382916" y="360595"/>
          <a:ext cx="13393271" cy="62901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feld 5">
            <a:extLst>
              <a:ext uri="{FF2B5EF4-FFF2-40B4-BE49-F238E27FC236}">
                <a16:creationId xmlns:a16="http://schemas.microsoft.com/office/drawing/2014/main" id="{A248C8CF-5928-4790-B093-0F6594F41385}"/>
              </a:ext>
            </a:extLst>
          </p:cNvPr>
          <p:cNvSpPr txBox="1"/>
          <p:nvPr/>
        </p:nvSpPr>
        <p:spPr>
          <a:xfrm>
            <a:off x="7587350" y="4623127"/>
            <a:ext cx="14369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Wed</a:t>
            </a:r>
            <a:r>
              <a:rPr lang="de-DE" sz="1600" dirty="0"/>
              <a:t>, 05.06.</a:t>
            </a:r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E1C54AE9-E3A5-49BF-B6FB-CA106585E4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26" y="365125"/>
            <a:ext cx="10288574" cy="1325563"/>
          </a:xfrm>
        </p:spPr>
        <p:txBody>
          <a:bodyPr/>
          <a:lstStyle/>
          <a:p>
            <a:r>
              <a:rPr lang="de-DE" dirty="0"/>
              <a:t>Time </a:t>
            </a:r>
            <a:r>
              <a:rPr lang="de-DE" dirty="0" err="1"/>
              <a:t>schedule</a:t>
            </a:r>
            <a:r>
              <a:rPr lang="de-DE" dirty="0"/>
              <a:t> </a:t>
            </a:r>
          </a:p>
        </p:txBody>
      </p:sp>
      <p:sp>
        <p:nvSpPr>
          <p:cNvPr id="8" name="Foliennummernplatzhalter 2">
            <a:extLst>
              <a:ext uri="{FF2B5EF4-FFF2-40B4-BE49-F238E27FC236}">
                <a16:creationId xmlns:a16="http://schemas.microsoft.com/office/drawing/2014/main" id="{F97383AE-8AB0-423F-B12F-45F69A93F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68010" y="6356350"/>
            <a:ext cx="2743200" cy="365125"/>
          </a:xfrm>
        </p:spPr>
        <p:txBody>
          <a:bodyPr/>
          <a:lstStyle/>
          <a:p>
            <a:r>
              <a:rPr lang="de-DE" dirty="0"/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4539168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Inhaltsplatzhalter 4">
            <a:extLst>
              <a:ext uri="{FF2B5EF4-FFF2-40B4-BE49-F238E27FC236}">
                <a16:creationId xmlns:a16="http://schemas.microsoft.com/office/drawing/2014/main" id="{88AF520F-D5A8-491E-8961-CCCEDA5171B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7728358"/>
              </p:ext>
            </p:extLst>
          </p:nvPr>
        </p:nvGraphicFramePr>
        <p:xfrm>
          <a:off x="-382916" y="360595"/>
          <a:ext cx="13393271" cy="62901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feld 5">
            <a:extLst>
              <a:ext uri="{FF2B5EF4-FFF2-40B4-BE49-F238E27FC236}">
                <a16:creationId xmlns:a16="http://schemas.microsoft.com/office/drawing/2014/main" id="{21A718C3-74F0-4054-9F32-C40A91C6B312}"/>
              </a:ext>
            </a:extLst>
          </p:cNvPr>
          <p:cNvSpPr txBox="1"/>
          <p:nvPr/>
        </p:nvSpPr>
        <p:spPr>
          <a:xfrm>
            <a:off x="5652410" y="5007432"/>
            <a:ext cx="15539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Wed</a:t>
            </a:r>
            <a:r>
              <a:rPr lang="de-DE" sz="1600" dirty="0"/>
              <a:t>, 19.06.</a:t>
            </a:r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0C655969-B5F0-49F1-A6FA-99E4B11A62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26" y="365125"/>
            <a:ext cx="10288574" cy="1325563"/>
          </a:xfrm>
        </p:spPr>
        <p:txBody>
          <a:bodyPr/>
          <a:lstStyle/>
          <a:p>
            <a:r>
              <a:rPr lang="de-DE" dirty="0"/>
              <a:t>Time </a:t>
            </a:r>
            <a:r>
              <a:rPr lang="de-DE" dirty="0" err="1"/>
              <a:t>schedule</a:t>
            </a:r>
            <a:r>
              <a:rPr lang="de-DE" dirty="0"/>
              <a:t> </a:t>
            </a:r>
          </a:p>
        </p:txBody>
      </p:sp>
      <p:sp>
        <p:nvSpPr>
          <p:cNvPr id="10" name="Foliennummernplatzhalter 2">
            <a:extLst>
              <a:ext uri="{FF2B5EF4-FFF2-40B4-BE49-F238E27FC236}">
                <a16:creationId xmlns:a16="http://schemas.microsoft.com/office/drawing/2014/main" id="{B3D56B5C-3057-43AC-BE11-31814BCB77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68010" y="6356350"/>
            <a:ext cx="2743200" cy="365125"/>
          </a:xfrm>
        </p:spPr>
        <p:txBody>
          <a:bodyPr/>
          <a:lstStyle/>
          <a:p>
            <a:r>
              <a:rPr lang="de-DE" dirty="0"/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36777622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Inhaltsplatzhalter 4">
            <a:extLst>
              <a:ext uri="{FF2B5EF4-FFF2-40B4-BE49-F238E27FC236}">
                <a16:creationId xmlns:a16="http://schemas.microsoft.com/office/drawing/2014/main" id="{88AF520F-D5A8-491E-8961-CCCEDA5171B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73984339"/>
              </p:ext>
            </p:extLst>
          </p:nvPr>
        </p:nvGraphicFramePr>
        <p:xfrm>
          <a:off x="-382916" y="360595"/>
          <a:ext cx="13393271" cy="62901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feld 5">
            <a:extLst>
              <a:ext uri="{FF2B5EF4-FFF2-40B4-BE49-F238E27FC236}">
                <a16:creationId xmlns:a16="http://schemas.microsoft.com/office/drawing/2014/main" id="{EA98DC5B-C12B-4395-82D7-D2E4943027E8}"/>
              </a:ext>
            </a:extLst>
          </p:cNvPr>
          <p:cNvSpPr txBox="1"/>
          <p:nvPr/>
        </p:nvSpPr>
        <p:spPr>
          <a:xfrm>
            <a:off x="3668490" y="4474032"/>
            <a:ext cx="16437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Wed</a:t>
            </a:r>
            <a:r>
              <a:rPr lang="de-DE" sz="1600" dirty="0"/>
              <a:t>, 03.07.</a:t>
            </a:r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DC0B3CB2-F695-4540-B13B-291D2E2E19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26" y="365125"/>
            <a:ext cx="10288574" cy="1325563"/>
          </a:xfrm>
        </p:spPr>
        <p:txBody>
          <a:bodyPr/>
          <a:lstStyle/>
          <a:p>
            <a:r>
              <a:rPr lang="de-DE" dirty="0"/>
              <a:t>Time </a:t>
            </a:r>
            <a:r>
              <a:rPr lang="de-DE" dirty="0" err="1"/>
              <a:t>schedule</a:t>
            </a:r>
            <a:r>
              <a:rPr lang="de-DE" dirty="0"/>
              <a:t> </a:t>
            </a:r>
          </a:p>
        </p:txBody>
      </p:sp>
      <p:sp>
        <p:nvSpPr>
          <p:cNvPr id="9" name="Foliennummernplatzhalter 2">
            <a:extLst>
              <a:ext uri="{FF2B5EF4-FFF2-40B4-BE49-F238E27FC236}">
                <a16:creationId xmlns:a16="http://schemas.microsoft.com/office/drawing/2014/main" id="{E12DAF1E-5126-47CE-B36D-1A9A9287CC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68010" y="6356350"/>
            <a:ext cx="2743200" cy="365125"/>
          </a:xfrm>
        </p:spPr>
        <p:txBody>
          <a:bodyPr/>
          <a:lstStyle/>
          <a:p>
            <a:r>
              <a:rPr lang="de-DE" dirty="0"/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24828648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llipse 8">
            <a:extLst>
              <a:ext uri="{FF2B5EF4-FFF2-40B4-BE49-F238E27FC236}">
                <a16:creationId xmlns:a16="http://schemas.microsoft.com/office/drawing/2014/main" id="{6F28A508-040B-4255-BDC3-8FCC6B4C1BDB}"/>
              </a:ext>
            </a:extLst>
          </p:cNvPr>
          <p:cNvSpPr/>
          <p:nvPr/>
        </p:nvSpPr>
        <p:spPr>
          <a:xfrm>
            <a:off x="3582941" y="1001486"/>
            <a:ext cx="5253144" cy="5216453"/>
          </a:xfrm>
          <a:prstGeom prst="ellipse">
            <a:avLst/>
          </a:prstGeom>
          <a:solidFill>
            <a:srgbClr val="E00F0A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aphicFrame>
        <p:nvGraphicFramePr>
          <p:cNvPr id="5" name="Inhaltsplatzhalter 4">
            <a:extLst>
              <a:ext uri="{FF2B5EF4-FFF2-40B4-BE49-F238E27FC236}">
                <a16:creationId xmlns:a16="http://schemas.microsoft.com/office/drawing/2014/main" id="{88AF520F-D5A8-491E-8961-CCCEDA5171BA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-382916" y="360595"/>
          <a:ext cx="13393271" cy="62901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feld 2">
            <a:extLst>
              <a:ext uri="{FF2B5EF4-FFF2-40B4-BE49-F238E27FC236}">
                <a16:creationId xmlns:a16="http://schemas.microsoft.com/office/drawing/2014/main" id="{33EFC23D-6A91-438F-AC82-4CA1AD243C45}"/>
              </a:ext>
            </a:extLst>
          </p:cNvPr>
          <p:cNvSpPr txBox="1"/>
          <p:nvPr/>
        </p:nvSpPr>
        <p:spPr>
          <a:xfrm>
            <a:off x="4305872" y="2178551"/>
            <a:ext cx="380728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6000" dirty="0" err="1">
                <a:solidFill>
                  <a:schemeClr val="bg1"/>
                </a:solidFill>
              </a:rPr>
              <a:t>Thank</a:t>
            </a:r>
            <a:r>
              <a:rPr lang="de-DE" sz="6000" dirty="0">
                <a:solidFill>
                  <a:schemeClr val="bg1"/>
                </a:solidFill>
              </a:rPr>
              <a:t> </a:t>
            </a:r>
            <a:r>
              <a:rPr lang="de-DE" sz="6000" dirty="0" err="1">
                <a:solidFill>
                  <a:schemeClr val="bg1"/>
                </a:solidFill>
              </a:rPr>
              <a:t>you</a:t>
            </a:r>
            <a:r>
              <a:rPr lang="de-DE" sz="6000" dirty="0">
                <a:solidFill>
                  <a:schemeClr val="bg1"/>
                </a:solidFill>
              </a:rPr>
              <a:t> </a:t>
            </a:r>
            <a:r>
              <a:rPr lang="de-DE" sz="6000" dirty="0" err="1">
                <a:solidFill>
                  <a:schemeClr val="bg1"/>
                </a:solidFill>
              </a:rPr>
              <a:t>for</a:t>
            </a:r>
            <a:r>
              <a:rPr lang="de-DE" sz="6000" dirty="0">
                <a:solidFill>
                  <a:schemeClr val="bg1"/>
                </a:solidFill>
              </a:rPr>
              <a:t> </a:t>
            </a:r>
            <a:r>
              <a:rPr lang="de-DE" sz="6000" dirty="0" err="1">
                <a:solidFill>
                  <a:schemeClr val="bg1"/>
                </a:solidFill>
              </a:rPr>
              <a:t>your</a:t>
            </a:r>
            <a:r>
              <a:rPr lang="de-DE" sz="6000" dirty="0">
                <a:solidFill>
                  <a:schemeClr val="bg1"/>
                </a:solidFill>
              </a:rPr>
              <a:t> </a:t>
            </a:r>
            <a:r>
              <a:rPr lang="de-DE" sz="6000" dirty="0" err="1">
                <a:solidFill>
                  <a:schemeClr val="bg1"/>
                </a:solidFill>
              </a:rPr>
              <a:t>attention</a:t>
            </a:r>
            <a:r>
              <a:rPr lang="de-DE" sz="6000" dirty="0">
                <a:solidFill>
                  <a:schemeClr val="bg1"/>
                </a:solidFill>
              </a:rPr>
              <a:t>!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0E24C-C624-4A0A-90D1-FB1229F437E2}"/>
              </a:ext>
            </a:extLst>
          </p:cNvPr>
          <p:cNvSpPr txBox="1"/>
          <p:nvPr/>
        </p:nvSpPr>
        <p:spPr>
          <a:xfrm>
            <a:off x="4750827" y="2688777"/>
            <a:ext cx="14586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Wed</a:t>
            </a:r>
            <a:r>
              <a:rPr lang="de-DE" sz="1600" dirty="0"/>
              <a:t>, 24.07.</a:t>
            </a:r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8FA289B7-A285-48DD-AD1E-275118F29183}"/>
              </a:ext>
            </a:extLst>
          </p:cNvPr>
          <p:cNvSpPr txBox="1">
            <a:spLocks/>
          </p:cNvSpPr>
          <p:nvPr/>
        </p:nvSpPr>
        <p:spPr>
          <a:xfrm>
            <a:off x="1065226" y="360595"/>
            <a:ext cx="1028857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Time </a:t>
            </a:r>
            <a:r>
              <a:rPr lang="de-DE" dirty="0" err="1"/>
              <a:t>schedule</a:t>
            </a:r>
            <a:r>
              <a:rPr lang="de-DE" dirty="0"/>
              <a:t> </a:t>
            </a:r>
          </a:p>
        </p:txBody>
      </p:sp>
      <p:sp>
        <p:nvSpPr>
          <p:cNvPr id="11" name="Foliennummernplatzhalter 2">
            <a:extLst>
              <a:ext uri="{FF2B5EF4-FFF2-40B4-BE49-F238E27FC236}">
                <a16:creationId xmlns:a16="http://schemas.microsoft.com/office/drawing/2014/main" id="{C4DC452E-FF98-4C86-AEBE-AD78E3BCE4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68010" y="6356350"/>
            <a:ext cx="2743200" cy="365125"/>
          </a:xfrm>
        </p:spPr>
        <p:txBody>
          <a:bodyPr/>
          <a:lstStyle/>
          <a:p>
            <a:r>
              <a:rPr lang="de-DE" dirty="0"/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1090724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" presetClass="exit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xit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  <p:bldP spid="3" grpId="0"/>
      <p:bldP spid="6" grpId="0"/>
      <p:bldP spid="1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7E968A-28AA-4017-ACE7-C50DBDED5A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428999"/>
            <a:ext cx="9549114" cy="2486063"/>
          </a:xfrm>
          <a:solidFill>
            <a:srgbClr val="E00F0A"/>
          </a:solidFill>
          <a:ln w="76200">
            <a:solidFill>
              <a:srgbClr val="C00000"/>
            </a:solidFill>
          </a:ln>
        </p:spPr>
        <p:txBody>
          <a:bodyPr>
            <a:normAutofit/>
          </a:bodyPr>
          <a:lstStyle/>
          <a:p>
            <a:r>
              <a:rPr lang="en-GB" sz="7200" dirty="0">
                <a:solidFill>
                  <a:schemeClr val="bg1"/>
                </a:solidFill>
              </a:rPr>
              <a:t>Thank you </a:t>
            </a:r>
            <a:br>
              <a:rPr lang="en-GB" sz="7200" dirty="0">
                <a:solidFill>
                  <a:schemeClr val="bg1"/>
                </a:solidFill>
              </a:rPr>
            </a:br>
            <a:r>
              <a:rPr lang="en-GB" sz="7200" dirty="0">
                <a:solidFill>
                  <a:schemeClr val="bg1"/>
                </a:solidFill>
              </a:rPr>
              <a:t>for your attention!</a:t>
            </a:r>
            <a:endParaRPr lang="de-DE" sz="7200" dirty="0">
              <a:solidFill>
                <a:schemeClr val="bg1"/>
              </a:solidFill>
            </a:endParaRPr>
          </a:p>
        </p:txBody>
      </p:sp>
      <p:pic>
        <p:nvPicPr>
          <p:cNvPr id="6" name="Grafik 5" descr="Präsentation mit Balkendiagramm">
            <a:extLst>
              <a:ext uri="{FF2B5EF4-FFF2-40B4-BE49-F238E27FC236}">
                <a16:creationId xmlns:a16="http://schemas.microsoft.com/office/drawing/2014/main" id="{C8544A1A-3641-4EE1-A703-A8EA40C7D0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3736" y="226142"/>
            <a:ext cx="626806" cy="565354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6D61C2DE-68D6-4CA6-BC9A-86646D2C3AEF}"/>
              </a:ext>
            </a:extLst>
          </p:cNvPr>
          <p:cNvSpPr txBox="1"/>
          <p:nvPr/>
        </p:nvSpPr>
        <p:spPr>
          <a:xfrm>
            <a:off x="7211030" y="1040267"/>
            <a:ext cx="2419109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3000" dirty="0">
                <a:latin typeface="Algerian" panose="04020705040A02060702" pitchFamily="82" charset="0"/>
              </a:rPr>
              <a:t>?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270F4E0B-F3E7-4C30-85F2-197D14829CC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57946" y="2449433"/>
            <a:ext cx="1191168" cy="979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0758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9724A3-2FD3-4415-B058-D080A477FE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1213" y="365125"/>
            <a:ext cx="10252586" cy="1325563"/>
          </a:xfrm>
        </p:spPr>
        <p:txBody>
          <a:bodyPr/>
          <a:lstStyle/>
          <a:p>
            <a:r>
              <a:rPr lang="de-DE" dirty="0"/>
              <a:t>NCI </a:t>
            </a:r>
            <a:r>
              <a:rPr lang="de-DE" dirty="0" err="1"/>
              <a:t>Transcriptional</a:t>
            </a:r>
            <a:r>
              <a:rPr lang="de-DE" dirty="0"/>
              <a:t> </a:t>
            </a:r>
            <a:r>
              <a:rPr lang="de-DE" dirty="0" err="1"/>
              <a:t>Pharmacodynamics</a:t>
            </a:r>
            <a:r>
              <a:rPr lang="de-DE" dirty="0"/>
              <a:t> </a:t>
            </a:r>
            <a:r>
              <a:rPr lang="de-DE" dirty="0" err="1"/>
              <a:t>Workbench</a:t>
            </a:r>
            <a:endParaRPr lang="de-DE" dirty="0"/>
          </a:p>
        </p:txBody>
      </p:sp>
      <p:pic>
        <p:nvPicPr>
          <p:cNvPr id="6" name="Grafik 5" descr="Internet">
            <a:extLst>
              <a:ext uri="{FF2B5EF4-FFF2-40B4-BE49-F238E27FC236}">
                <a16:creationId xmlns:a16="http://schemas.microsoft.com/office/drawing/2014/main" id="{F5C639BC-A812-4263-B31E-D8F04C439F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1835" y="182358"/>
            <a:ext cx="572729" cy="572729"/>
          </a:xfrm>
          <a:prstGeom prst="rect">
            <a:avLst/>
          </a:prstGeom>
        </p:spPr>
      </p:pic>
      <p:graphicFrame>
        <p:nvGraphicFramePr>
          <p:cNvPr id="8" name="Diagramm 7">
            <a:extLst>
              <a:ext uri="{FF2B5EF4-FFF2-40B4-BE49-F238E27FC236}">
                <a16:creationId xmlns:a16="http://schemas.microsoft.com/office/drawing/2014/main" id="{AE0A958B-7CAF-4010-B204-9F36602C5C4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79456047"/>
              </p:ext>
            </p:extLst>
          </p:nvPr>
        </p:nvGraphicFramePr>
        <p:xfrm>
          <a:off x="1164130" y="645638"/>
          <a:ext cx="9863740" cy="64998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007369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D52124C2-094F-4CB5-AE7B-6BA3FC55E43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9CA2E530-FB0B-4186-976D-F5F992272B1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5297F426-8606-45D2-B4ED-033D9710F64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3CF65F02-DC41-430B-A50D-43ECE1B80DE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8317EE77-3653-4DDB-9F06-B5E4BDA5BE0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3FB8701C-A648-4792-8FF4-822C3CD6F78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06266E1E-371F-45BA-AF26-14A26E1F21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CA20BA70-BA9D-4ED0-A448-FA5463BEE04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230F32AC-9464-4905-A59D-1B1731B50EE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0ADAD8DF-8EDB-4086-864B-EFA418792C1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CB91F53F-DEB9-42A6-9AD8-92F46C91197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AB9680A6-BB8E-4614-8728-07616EF4E76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6111B3EB-018F-48C1-A548-ED0B238012F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55662F78-F9C6-4370-A538-39B81CA8E96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88BDFDDA-700C-4B82-809A-FC74302400A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E88CD022-85A9-4D1A-8901-227A1F1F531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29DFE475-2A39-406E-86B1-2A9CBFC7224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CE52ECE2-509A-4591-8D96-933F331FD51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BC0DCBE9-E3EC-45C3-8D28-744369E4BE8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5A0B8F3C-793D-40A2-B2E9-29DE91C88A9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 uiExpand="1">
        <p:bldSub>
          <a:bldDgm bld="one"/>
        </p:bldSub>
      </p:bldGraphic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E023A95-EF23-4B81-81D0-E45CC2BAD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sets</a:t>
            </a:r>
          </a:p>
        </p:txBody>
      </p:sp>
      <p:graphicFrame>
        <p:nvGraphicFramePr>
          <p:cNvPr id="6" name="Inhaltsplatzhalter 5">
            <a:extLst>
              <a:ext uri="{FF2B5EF4-FFF2-40B4-BE49-F238E27FC236}">
                <a16:creationId xmlns:a16="http://schemas.microsoft.com/office/drawing/2014/main" id="{E75BB5E9-26AB-4F8D-8524-09C7F6E472B7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838200" y="1359368"/>
          <a:ext cx="10605940" cy="5498632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651485">
                  <a:extLst>
                    <a:ext uri="{9D8B030D-6E8A-4147-A177-3AD203B41FA5}">
                      <a16:colId xmlns:a16="http://schemas.microsoft.com/office/drawing/2014/main" val="2345235558"/>
                    </a:ext>
                  </a:extLst>
                </a:gridCol>
                <a:gridCol w="3031677">
                  <a:extLst>
                    <a:ext uri="{9D8B030D-6E8A-4147-A177-3AD203B41FA5}">
                      <a16:colId xmlns:a16="http://schemas.microsoft.com/office/drawing/2014/main" val="2431576376"/>
                    </a:ext>
                  </a:extLst>
                </a:gridCol>
                <a:gridCol w="2271293">
                  <a:extLst>
                    <a:ext uri="{9D8B030D-6E8A-4147-A177-3AD203B41FA5}">
                      <a16:colId xmlns:a16="http://schemas.microsoft.com/office/drawing/2014/main" val="519769738"/>
                    </a:ext>
                  </a:extLst>
                </a:gridCol>
                <a:gridCol w="2651485">
                  <a:extLst>
                    <a:ext uri="{9D8B030D-6E8A-4147-A177-3AD203B41FA5}">
                      <a16:colId xmlns:a16="http://schemas.microsoft.com/office/drawing/2014/main" val="334657419"/>
                    </a:ext>
                  </a:extLst>
                </a:gridCol>
              </a:tblGrid>
              <a:tr h="302245">
                <a:tc>
                  <a:txBody>
                    <a:bodyPr/>
                    <a:lstStyle/>
                    <a:p>
                      <a:r>
                        <a:rPr lang="en-US" sz="1600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Discription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Transformations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Data Type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55104"/>
                  </a:ext>
                </a:extLst>
              </a:tr>
              <a:tr h="654864">
                <a:tc>
                  <a:txBody>
                    <a:bodyPr/>
                    <a:lstStyle/>
                    <a:p>
                      <a:r>
                        <a:rPr lang="en-US" sz="1400" dirty="0" err="1"/>
                        <a:t>NCI_TPW_gep_treated</a:t>
                      </a:r>
                      <a:r>
                        <a:rPr lang="en-US" sz="1400" dirty="0"/>
                        <a:t>/</a:t>
                      </a:r>
                    </a:p>
                    <a:p>
                      <a:r>
                        <a:rPr lang="en-US" sz="1400" dirty="0"/>
                        <a:t>untreated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Gene expression profiles</a:t>
                      </a:r>
                    </a:p>
                    <a:p>
                      <a:r>
                        <a:rPr lang="en-US" sz="1100" dirty="0"/>
                        <a:t>Rows: genes</a:t>
                      </a:r>
                    </a:p>
                    <a:p>
                      <a:r>
                        <a:rPr lang="en-US" sz="1100" dirty="0"/>
                        <a:t>Columns: samples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Log</a:t>
                      </a:r>
                      <a:r>
                        <a:rPr lang="en-US" sz="1400" baseline="-25000" dirty="0"/>
                        <a:t>2</a:t>
                      </a:r>
                      <a:r>
                        <a:rPr lang="en-US" sz="1400" baseline="0" dirty="0"/>
                        <a:t> transformed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Matrix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4061019"/>
                  </a:ext>
                </a:extLst>
              </a:tr>
              <a:tr h="528929">
                <a:tc>
                  <a:txBody>
                    <a:bodyPr/>
                    <a:lstStyle/>
                    <a:p>
                      <a:r>
                        <a:rPr lang="en-US" sz="1400" dirty="0" err="1"/>
                        <a:t>NCI_treated_metadata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Metadata from </a:t>
                      </a:r>
                      <a:r>
                        <a:rPr lang="en-US" sz="1400" dirty="0" err="1"/>
                        <a:t>expressionprofiles</a:t>
                      </a:r>
                      <a:r>
                        <a:rPr lang="en-US" sz="1400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Dataframe</a:t>
                      </a:r>
                      <a:r>
                        <a:rPr lang="en-US" sz="1400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1355087"/>
                  </a:ext>
                </a:extLst>
              </a:tr>
              <a:tr h="881548">
                <a:tc>
                  <a:txBody>
                    <a:bodyPr/>
                    <a:lstStyle/>
                    <a:p>
                      <a:r>
                        <a:rPr lang="en-US" sz="1400" dirty="0"/>
                        <a:t>NeglogGI50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Drug sensitivity profile (50% growth inhibition)</a:t>
                      </a:r>
                    </a:p>
                    <a:p>
                      <a:r>
                        <a:rPr lang="en-US" sz="1100" dirty="0"/>
                        <a:t>Rows: drug</a:t>
                      </a:r>
                    </a:p>
                    <a:p>
                      <a:r>
                        <a:rPr lang="en-US" sz="1100" dirty="0"/>
                        <a:t>Columns: cancer cell lines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-log</a:t>
                      </a:r>
                      <a:r>
                        <a:rPr lang="en-US" sz="1400" baseline="-25000" dirty="0"/>
                        <a:t>10</a:t>
                      </a:r>
                      <a:r>
                        <a:rPr lang="en-US" sz="1400" baseline="0" dirty="0"/>
                        <a:t> transformed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Matrix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8672678"/>
                  </a:ext>
                </a:extLst>
              </a:tr>
              <a:tr h="528929">
                <a:tc>
                  <a:txBody>
                    <a:bodyPr/>
                    <a:lstStyle/>
                    <a:p>
                      <a:r>
                        <a:rPr lang="en-US" sz="1400" dirty="0" err="1"/>
                        <a:t>CCLE_mutations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Somatic mutations of cancer cell lines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Dataframe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590543"/>
                  </a:ext>
                </a:extLst>
              </a:tr>
              <a:tr h="528929">
                <a:tc>
                  <a:txBody>
                    <a:bodyPr/>
                    <a:lstStyle/>
                    <a:p>
                      <a:r>
                        <a:rPr lang="en-US" sz="1400" dirty="0" err="1"/>
                        <a:t>CCLE_copynumbers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Gene copy number </a:t>
                      </a:r>
                      <a:r>
                        <a:rPr lang="en-US" sz="1400" dirty="0" err="1"/>
                        <a:t>atteations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Log</a:t>
                      </a:r>
                      <a:r>
                        <a:rPr lang="en-US" sz="1400" baseline="-25000" dirty="0"/>
                        <a:t>2</a:t>
                      </a:r>
                      <a:r>
                        <a:rPr lang="en-US" sz="1400" baseline="0" dirty="0"/>
                        <a:t> transformed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dataframe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1644910"/>
                  </a:ext>
                </a:extLst>
              </a:tr>
              <a:tr h="52892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/>
                        <a:t>CCLE_basalexpression</a:t>
                      </a:r>
                      <a:endParaRPr lang="en-US" sz="1400" dirty="0"/>
                    </a:p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Basal gen expression of cell lines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Log</a:t>
                      </a:r>
                      <a:r>
                        <a:rPr lang="en-US" sz="1400" baseline="-25000" dirty="0"/>
                        <a:t>2</a:t>
                      </a:r>
                      <a:r>
                        <a:rPr lang="en-US" sz="1400" baseline="0" dirty="0"/>
                        <a:t> transformed 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Dataframe</a:t>
                      </a:r>
                      <a:endParaRPr lang="en-US" sz="1400" dirty="0"/>
                    </a:p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7658277"/>
                  </a:ext>
                </a:extLst>
              </a:tr>
              <a:tr h="755612">
                <a:tc>
                  <a:txBody>
                    <a:bodyPr/>
                    <a:lstStyle/>
                    <a:p>
                      <a:r>
                        <a:rPr lang="en-US" sz="1400" dirty="0" err="1"/>
                        <a:t>Cellline_annotation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Type, Doubling Time, </a:t>
                      </a:r>
                      <a:r>
                        <a:rPr lang="en-GB" sz="1400" dirty="0" err="1"/>
                        <a:t>Mutationrate</a:t>
                      </a:r>
                      <a:r>
                        <a:rPr lang="en-GB" sz="1400" dirty="0"/>
                        <a:t>, Microsatellite instability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Dataframe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8622643"/>
                  </a:ext>
                </a:extLst>
              </a:tr>
              <a:tr h="755612">
                <a:tc>
                  <a:txBody>
                    <a:bodyPr/>
                    <a:lstStyle/>
                    <a:p>
                      <a:r>
                        <a:rPr lang="en-US" sz="1400" dirty="0" err="1"/>
                        <a:t>Drug_annotation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mean GI50 (µM), Mechanism, clinical phase, target, disease area	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Dataframe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4328198"/>
                  </a:ext>
                </a:extLst>
              </a:tr>
            </a:tbl>
          </a:graphicData>
        </a:graphic>
      </p:graphicFrame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397CE8B-B023-406D-8126-9F46F5DA7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79D2D-7728-4ADF-8DBD-C0C8E3130FB8}" type="slidenum">
              <a:rPr lang="de-DE" smtClean="0"/>
              <a:pPr/>
              <a:t>18</a:t>
            </a:fld>
            <a:endParaRPr lang="de-DE" dirty="0"/>
          </a:p>
        </p:txBody>
      </p:sp>
      <p:pic>
        <p:nvPicPr>
          <p:cNvPr id="8" name="Grafik 7" descr="Geöffneter Ordner">
            <a:extLst>
              <a:ext uri="{FF2B5EF4-FFF2-40B4-BE49-F238E27FC236}">
                <a16:creationId xmlns:a16="http://schemas.microsoft.com/office/drawing/2014/main" id="{36C76A69-988D-48CB-ADF2-D044689466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3580" y="50505"/>
            <a:ext cx="629239" cy="629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9366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509006F4-D023-4EB6-AC10-9AEE888FC5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278" y="3051854"/>
            <a:ext cx="4575008" cy="2573442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D52046A-69A7-4E06-A053-08215E16E5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P-Value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BE65777-3060-40F9-ADE4-DC028479A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79D2D-7728-4ADF-8DBD-C0C8E3130FB8}" type="slidenum">
              <a:rPr lang="de-DE" smtClean="0"/>
              <a:pPr/>
              <a:t>19</a:t>
            </a:fld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25D3BA8B-E2AA-4DE9-8D84-056A2382FB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5524" y="1222331"/>
            <a:ext cx="6504971" cy="3659046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D30140B2-3C57-411C-A1B9-633953A1AF3B}"/>
              </a:ext>
            </a:extLst>
          </p:cNvPr>
          <p:cNvSpPr txBox="1"/>
          <p:nvPr/>
        </p:nvSpPr>
        <p:spPr>
          <a:xfrm>
            <a:off x="1215341" y="1800926"/>
            <a:ext cx="38659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 p-</a:t>
            </a:r>
            <a:r>
              <a:rPr lang="de-DE" dirty="0" err="1"/>
              <a:t>value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probability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random</a:t>
            </a:r>
            <a:r>
              <a:rPr lang="de-DE" dirty="0"/>
              <a:t> </a:t>
            </a:r>
            <a:r>
              <a:rPr lang="de-DE" dirty="0" err="1"/>
              <a:t>chance</a:t>
            </a:r>
            <a:r>
              <a:rPr lang="de-DE" dirty="0"/>
              <a:t> </a:t>
            </a:r>
            <a:r>
              <a:rPr lang="de-DE" dirty="0" err="1"/>
              <a:t>generated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,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something</a:t>
            </a:r>
            <a:r>
              <a:rPr lang="de-DE" dirty="0"/>
              <a:t> </a:t>
            </a:r>
            <a:r>
              <a:rPr lang="de-DE" dirty="0" err="1"/>
              <a:t>else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equal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rarer</a:t>
            </a:r>
          </a:p>
        </p:txBody>
      </p:sp>
    </p:spTree>
    <p:extLst>
      <p:ext uri="{BB962C8B-B14F-4D97-AF65-F5344CB8AC3E}">
        <p14:creationId xmlns:p14="http://schemas.microsoft.com/office/powerpoint/2010/main" val="12656895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FA7DF0D-49FD-4C2B-84B9-5CEE906BE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Erlotinib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9E8BF4C-16B8-42C2-B354-1E42376A4F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400" dirty="0"/>
              <a:t>Kinase </a:t>
            </a:r>
            <a:r>
              <a:rPr lang="de-DE" sz="2400" dirty="0" err="1"/>
              <a:t>inhibitor</a:t>
            </a:r>
            <a:r>
              <a:rPr lang="de-DE" sz="2400" dirty="0"/>
              <a:t> (EGFR, HER1 </a:t>
            </a:r>
            <a:r>
              <a:rPr lang="de-DE" sz="2400" dirty="0" err="1"/>
              <a:t>receptor</a:t>
            </a:r>
            <a:r>
              <a:rPr lang="de-DE" sz="2400" dirty="0"/>
              <a:t>)</a:t>
            </a:r>
          </a:p>
          <a:p>
            <a:endParaRPr lang="de-DE" sz="2400" dirty="0"/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AED07575-688F-42E3-BCFE-10E815537A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3662" y="1168509"/>
            <a:ext cx="4069936" cy="1633860"/>
          </a:xfrm>
          <a:prstGeom prst="rect">
            <a:avLst/>
          </a:prstGeom>
        </p:spPr>
      </p:pic>
      <p:pic>
        <p:nvPicPr>
          <p:cNvPr id="10" name="Grafik 9" descr="Ein Bild, das Text enthält.&#10;&#10;Automatisch generierte Beschreibung">
            <a:extLst>
              <a:ext uri="{FF2B5EF4-FFF2-40B4-BE49-F238E27FC236}">
                <a16:creationId xmlns:a16="http://schemas.microsoft.com/office/drawing/2014/main" id="{1F96FCB0-C651-475A-9C21-E65134C1871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7218" t="32487" r="33745" b="36645"/>
          <a:stretch/>
        </p:blipFill>
        <p:spPr>
          <a:xfrm>
            <a:off x="3490033" y="3656652"/>
            <a:ext cx="1973793" cy="2098266"/>
          </a:xfrm>
          <a:prstGeom prst="rect">
            <a:avLst/>
          </a:prstGeom>
        </p:spPr>
      </p:pic>
      <p:pic>
        <p:nvPicPr>
          <p:cNvPr id="13" name="Grafik 12" descr="Ein Bild, das Text enthält.&#10;&#10;Automatisch generierte Beschreibung">
            <a:extLst>
              <a:ext uri="{FF2B5EF4-FFF2-40B4-BE49-F238E27FC236}">
                <a16:creationId xmlns:a16="http://schemas.microsoft.com/office/drawing/2014/main" id="{CEC9E4A0-F6CD-4747-9DDA-ACC3989B91F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8235" t="62028" r="33152" b="5188"/>
          <a:stretch/>
        </p:blipFill>
        <p:spPr>
          <a:xfrm>
            <a:off x="1254576" y="2583471"/>
            <a:ext cx="1899155" cy="2025766"/>
          </a:xfrm>
          <a:prstGeom prst="rect">
            <a:avLst/>
          </a:prstGeom>
        </p:spPr>
      </p:pic>
      <p:pic>
        <p:nvPicPr>
          <p:cNvPr id="15" name="Grafik 14" descr="Pfeil: Kurve im Uhrzeigersinn">
            <a:extLst>
              <a:ext uri="{FF2B5EF4-FFF2-40B4-BE49-F238E27FC236}">
                <a16:creationId xmlns:a16="http://schemas.microsoft.com/office/drawing/2014/main" id="{2AAA4565-1049-47B8-BDFB-838C291142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4120757">
            <a:off x="8895597" y="2935527"/>
            <a:ext cx="1707770" cy="1707770"/>
          </a:xfrm>
          <a:prstGeom prst="rect">
            <a:avLst/>
          </a:prstGeom>
        </p:spPr>
      </p:pic>
      <p:pic>
        <p:nvPicPr>
          <p:cNvPr id="21" name="Grafik 20" descr="Ein Bild, das Text enthält.&#10;&#10;Automatisch generierte Beschreibung">
            <a:extLst>
              <a:ext uri="{FF2B5EF4-FFF2-40B4-BE49-F238E27FC236}">
                <a16:creationId xmlns:a16="http://schemas.microsoft.com/office/drawing/2014/main" id="{24009F6F-F03A-4096-A590-3214BE3E62B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8" r="33367"/>
          <a:stretch/>
        </p:blipFill>
        <p:spPr>
          <a:xfrm>
            <a:off x="6903262" y="2849335"/>
            <a:ext cx="4069936" cy="3590925"/>
          </a:xfrm>
          <a:prstGeom prst="rect">
            <a:avLst/>
          </a:prstGeom>
        </p:spPr>
      </p:pic>
      <p:sp>
        <p:nvSpPr>
          <p:cNvPr id="22" name="Rechteck 21">
            <a:extLst>
              <a:ext uri="{FF2B5EF4-FFF2-40B4-BE49-F238E27FC236}">
                <a16:creationId xmlns:a16="http://schemas.microsoft.com/office/drawing/2014/main" id="{7C5442D0-25EF-41E3-A382-5B9397808A6B}"/>
              </a:ext>
            </a:extLst>
          </p:cNvPr>
          <p:cNvSpPr/>
          <p:nvPr/>
        </p:nvSpPr>
        <p:spPr>
          <a:xfrm>
            <a:off x="6823906" y="4389262"/>
            <a:ext cx="2188119" cy="5880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A3C8FF2F-48D6-4CDF-A4B5-579264CF059F}"/>
              </a:ext>
            </a:extLst>
          </p:cNvPr>
          <p:cNvSpPr/>
          <p:nvPr/>
        </p:nvSpPr>
        <p:spPr>
          <a:xfrm>
            <a:off x="8670720" y="4219295"/>
            <a:ext cx="150830" cy="851004"/>
          </a:xfrm>
          <a:prstGeom prst="rect">
            <a:avLst/>
          </a:prstGeom>
          <a:solidFill>
            <a:srgbClr val="9FA2A2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1DACDDC6-6A2A-41B1-B9E4-765EB1E67967}"/>
              </a:ext>
            </a:extLst>
          </p:cNvPr>
          <p:cNvSpPr/>
          <p:nvPr/>
        </p:nvSpPr>
        <p:spPr>
          <a:xfrm>
            <a:off x="6903262" y="4845377"/>
            <a:ext cx="864425" cy="4430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D8333FE-E7BF-489E-B086-6EF708D8F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79D2D-7728-4ADF-8DBD-C0C8E3130FB8}" type="slidenum">
              <a:rPr lang="de-DE" smtClean="0"/>
              <a:pPr/>
              <a:t>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73513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D52046A-69A7-4E06-A053-08215E16E5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FDR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BE65777-3060-40F9-ADE4-DC028479A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79D2D-7728-4ADF-8DBD-C0C8E3130FB8}" type="slidenum">
              <a:rPr lang="de-DE" smtClean="0"/>
              <a:pPr/>
              <a:t>20</a:t>
            </a:fld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83C94857-3A43-4104-B2B8-1ABBC99743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0222" y="1544959"/>
            <a:ext cx="7500858" cy="4219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1047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34BD77-94BA-4AE3-A4B8-36D1471E1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1. Milestone - Broad </a:t>
            </a:r>
            <a:r>
              <a:rPr lang="de-DE" dirty="0" err="1"/>
              <a:t>analysis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5952A3C-6448-4D4F-8F5E-F615CC23AF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275115"/>
            <a:ext cx="3208578" cy="979714"/>
          </a:xfrm>
          <a:solidFill>
            <a:srgbClr val="E00F0A"/>
          </a:solidFill>
        </p:spPr>
        <p:txBody>
          <a:bodyPr>
            <a:normAutofit/>
          </a:bodyPr>
          <a:lstStyle/>
          <a:p>
            <a:pPr marL="0" indent="0" algn="ctr">
              <a:lnSpc>
                <a:spcPct val="200000"/>
              </a:lnSpc>
              <a:buNone/>
            </a:pPr>
            <a:r>
              <a:rPr lang="de-DE" sz="2400" dirty="0">
                <a:solidFill>
                  <a:schemeClr val="bg1"/>
                </a:solidFill>
              </a:rPr>
              <a:t>Expression </a:t>
            </a:r>
            <a:r>
              <a:rPr lang="de-DE" sz="2400" dirty="0" err="1">
                <a:solidFill>
                  <a:schemeClr val="bg1"/>
                </a:solidFill>
              </a:rPr>
              <a:t>profiles</a:t>
            </a:r>
            <a:r>
              <a:rPr lang="de-DE" sz="2400" dirty="0">
                <a:solidFill>
                  <a:schemeClr val="bg1"/>
                </a:solidFill>
              </a:rPr>
              <a:t>: </a:t>
            </a:r>
            <a:endParaRPr lang="de-DE" sz="2000" dirty="0">
              <a:solidFill>
                <a:schemeClr val="bg1"/>
              </a:solidFill>
              <a:sym typeface="Wingdings" panose="05000000000000000000" pitchFamily="2" charset="2"/>
            </a:endParaRPr>
          </a:p>
          <a:p>
            <a:pPr marL="457200" lvl="1" indent="0" algn="ctr">
              <a:lnSpc>
                <a:spcPct val="200000"/>
              </a:lnSpc>
              <a:buNone/>
            </a:pPr>
            <a:endParaRPr lang="de-DE" dirty="0">
              <a:solidFill>
                <a:schemeClr val="bg1"/>
              </a:solidFill>
            </a:endParaRPr>
          </a:p>
          <a:p>
            <a:pPr algn="ctr">
              <a:lnSpc>
                <a:spcPct val="200000"/>
              </a:lnSpc>
            </a:pPr>
            <a:endParaRPr lang="de-DE" dirty="0">
              <a:solidFill>
                <a:schemeClr val="bg1"/>
              </a:solidFill>
              <a:sym typeface="Wingdings" panose="05000000000000000000" pitchFamily="2" charset="2"/>
            </a:endParaRPr>
          </a:p>
        </p:txBody>
      </p:sp>
      <p:pic>
        <p:nvPicPr>
          <p:cNvPr id="10" name="Grafik 9" descr="Forschung">
            <a:extLst>
              <a:ext uri="{FF2B5EF4-FFF2-40B4-BE49-F238E27FC236}">
                <a16:creationId xmlns:a16="http://schemas.microsoft.com/office/drawing/2014/main" id="{BB9729B5-3A47-45BE-A49D-91040B761A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1322" y="230188"/>
            <a:ext cx="555523" cy="555523"/>
          </a:xfrm>
          <a:prstGeom prst="rect">
            <a:avLst/>
          </a:prstGeom>
        </p:spPr>
      </p:pic>
      <p:pic>
        <p:nvPicPr>
          <p:cNvPr id="18" name="Bildplatzhalter 17">
            <a:extLst>
              <a:ext uri="{FF2B5EF4-FFF2-40B4-BE49-F238E27FC236}">
                <a16:creationId xmlns:a16="http://schemas.microsoft.com/office/drawing/2014/main" id="{FAE1B132-51C2-4400-96A5-6A5BCB3B51E9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4">
            <a:biLevel thresh="75000"/>
          </a:blip>
          <a:srcRect t="911" b="911"/>
          <a:stretch>
            <a:fillRect/>
          </a:stretch>
        </p:blipFill>
        <p:spPr>
          <a:xfrm rot="10800000" flipV="1">
            <a:off x="10710863" y="142875"/>
            <a:ext cx="968375" cy="889000"/>
          </a:xfrm>
          <a:prstGeom prst="rect">
            <a:avLst/>
          </a:prstGeo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EA3674C-8332-484E-8A6C-44F516ADC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79D2D-7728-4ADF-8DBD-C0C8E3130FB8}" type="slidenum">
              <a:rPr lang="de-DE" smtClean="0"/>
              <a:pPr/>
              <a:t>3</a:t>
            </a:fld>
            <a:endParaRPr lang="de-DE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2D6F4AA4-39CE-4349-B6DB-CC8E8361A6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86" y="3839256"/>
            <a:ext cx="5378944" cy="3013017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1E656B4C-F2F4-41C2-AACF-1542DD13E1A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1690" y="1319107"/>
            <a:ext cx="7303748" cy="4091197"/>
          </a:xfrm>
          <a:prstGeom prst="rect">
            <a:avLst/>
          </a:prstGeom>
        </p:spPr>
      </p:pic>
      <p:sp>
        <p:nvSpPr>
          <p:cNvPr id="14" name="Inhaltsplatzhalter 2">
            <a:extLst>
              <a:ext uri="{FF2B5EF4-FFF2-40B4-BE49-F238E27FC236}">
                <a16:creationId xmlns:a16="http://schemas.microsoft.com/office/drawing/2014/main" id="{27DE264D-D460-4CD9-A5CA-A629A01FB8EA}"/>
              </a:ext>
            </a:extLst>
          </p:cNvPr>
          <p:cNvSpPr txBox="1">
            <a:spLocks/>
          </p:cNvSpPr>
          <p:nvPr/>
        </p:nvSpPr>
        <p:spPr>
          <a:xfrm>
            <a:off x="10467393" y="4100806"/>
            <a:ext cx="1239838" cy="511628"/>
          </a:xfrm>
          <a:prstGeom prst="rect">
            <a:avLst/>
          </a:prstGeom>
          <a:solidFill>
            <a:srgbClr val="E00F0A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de-DE" sz="1800" dirty="0">
                <a:solidFill>
                  <a:schemeClr val="bg1"/>
                </a:solidFill>
              </a:rPr>
              <a:t>Boxplot</a:t>
            </a:r>
            <a:endParaRPr lang="de-DE" dirty="0">
              <a:solidFill>
                <a:schemeClr val="bg1"/>
              </a:solidFill>
            </a:endParaRPr>
          </a:p>
          <a:p>
            <a:pPr algn="ctr">
              <a:lnSpc>
                <a:spcPct val="120000"/>
              </a:lnSpc>
            </a:pPr>
            <a:endParaRPr lang="de-DE" dirty="0">
              <a:solidFill>
                <a:schemeClr val="bg1"/>
              </a:solidFill>
              <a:sym typeface="Wingdings" panose="05000000000000000000" pitchFamily="2" charset="2"/>
            </a:endParaRPr>
          </a:p>
        </p:txBody>
      </p:sp>
      <p:sp>
        <p:nvSpPr>
          <p:cNvPr id="15" name="Inhaltsplatzhalter 2">
            <a:extLst>
              <a:ext uri="{FF2B5EF4-FFF2-40B4-BE49-F238E27FC236}">
                <a16:creationId xmlns:a16="http://schemas.microsoft.com/office/drawing/2014/main" id="{3F9C4CB7-657D-45A4-A931-B31B98423D04}"/>
              </a:ext>
            </a:extLst>
          </p:cNvPr>
          <p:cNvSpPr txBox="1">
            <a:spLocks/>
          </p:cNvSpPr>
          <p:nvPr/>
        </p:nvSpPr>
        <p:spPr>
          <a:xfrm>
            <a:off x="4451690" y="6391951"/>
            <a:ext cx="1446693" cy="466049"/>
          </a:xfrm>
          <a:prstGeom prst="rect">
            <a:avLst/>
          </a:prstGeom>
          <a:solidFill>
            <a:srgbClr val="E00F0A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de-DE" sz="1800" dirty="0">
                <a:solidFill>
                  <a:schemeClr val="bg1"/>
                </a:solidFill>
              </a:rPr>
              <a:t>Density </a:t>
            </a:r>
            <a:r>
              <a:rPr lang="de-DE" sz="1800" dirty="0" err="1">
                <a:solidFill>
                  <a:schemeClr val="bg1"/>
                </a:solidFill>
              </a:rPr>
              <a:t>plot</a:t>
            </a:r>
            <a:endParaRPr lang="de-DE" sz="1800" dirty="0">
              <a:solidFill>
                <a:schemeClr val="bg1"/>
              </a:solidFill>
            </a:endParaRPr>
          </a:p>
          <a:p>
            <a:pPr algn="ctr">
              <a:lnSpc>
                <a:spcPct val="120000"/>
              </a:lnSpc>
            </a:pPr>
            <a:endParaRPr lang="de-DE" dirty="0">
              <a:solidFill>
                <a:schemeClr val="bg1"/>
              </a:solidFill>
              <a:sym typeface="Wingdings" panose="05000000000000000000" pitchFamily="2" charset="2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C9EDB3F2-FD55-4C16-BE85-839C3DC9B1AD}"/>
              </a:ext>
            </a:extLst>
          </p:cNvPr>
          <p:cNvSpPr/>
          <p:nvPr/>
        </p:nvSpPr>
        <p:spPr>
          <a:xfrm>
            <a:off x="7347857" y="4702629"/>
            <a:ext cx="1486537" cy="3102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826314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34BD77-94BA-4AE3-A4B8-36D1471E1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1. Milestone - Broad </a:t>
            </a:r>
            <a:r>
              <a:rPr lang="de-DE" dirty="0" err="1"/>
              <a:t>analysis</a:t>
            </a:r>
            <a:endParaRPr lang="de-DE" dirty="0"/>
          </a:p>
        </p:txBody>
      </p:sp>
      <p:pic>
        <p:nvPicPr>
          <p:cNvPr id="10" name="Grafik 9" descr="Forschung">
            <a:extLst>
              <a:ext uri="{FF2B5EF4-FFF2-40B4-BE49-F238E27FC236}">
                <a16:creationId xmlns:a16="http://schemas.microsoft.com/office/drawing/2014/main" id="{BB9729B5-3A47-45BE-A49D-91040B761A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1322" y="230188"/>
            <a:ext cx="555523" cy="555523"/>
          </a:xfrm>
          <a:prstGeom prst="rect">
            <a:avLst/>
          </a:prstGeom>
        </p:spPr>
      </p:pic>
      <p:pic>
        <p:nvPicPr>
          <p:cNvPr id="18" name="Bildplatzhalter 17">
            <a:extLst>
              <a:ext uri="{FF2B5EF4-FFF2-40B4-BE49-F238E27FC236}">
                <a16:creationId xmlns:a16="http://schemas.microsoft.com/office/drawing/2014/main" id="{FAE1B132-51C2-4400-96A5-6A5BCB3B51E9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4">
            <a:biLevel thresh="75000"/>
          </a:blip>
          <a:srcRect t="911" b="911"/>
          <a:stretch>
            <a:fillRect/>
          </a:stretch>
        </p:blipFill>
        <p:spPr>
          <a:xfrm rot="10800000" flipV="1">
            <a:off x="10710863" y="142875"/>
            <a:ext cx="968375" cy="889000"/>
          </a:xfrm>
          <a:prstGeom prst="rect">
            <a:avLst/>
          </a:prstGeo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EA3674C-8332-484E-8A6C-44F516ADC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79D2D-7728-4ADF-8DBD-C0C8E3130FB8}" type="slidenum">
              <a:rPr lang="de-DE" smtClean="0"/>
              <a:pPr/>
              <a:t>4</a:t>
            </a:fld>
            <a:endParaRPr lang="de-DE" dirty="0"/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EC2C90C8-09FB-47DD-AD1C-EB40AF4A9476}"/>
              </a:ext>
            </a:extLst>
          </p:cNvPr>
          <p:cNvGrpSpPr/>
          <p:nvPr/>
        </p:nvGrpSpPr>
        <p:grpSpPr>
          <a:xfrm>
            <a:off x="771744" y="2360645"/>
            <a:ext cx="10648512" cy="3336892"/>
            <a:chOff x="455188" y="2360645"/>
            <a:chExt cx="10648512" cy="3336892"/>
          </a:xfrm>
        </p:grpSpPr>
        <p:pic>
          <p:nvPicPr>
            <p:cNvPr id="13" name="Grafik 12">
              <a:extLst>
                <a:ext uri="{FF2B5EF4-FFF2-40B4-BE49-F238E27FC236}">
                  <a16:creationId xmlns:a16="http://schemas.microsoft.com/office/drawing/2014/main" id="{ECB2EE2F-B9C7-44E0-8C7D-0918FECD649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52314" y="2360645"/>
              <a:ext cx="5351386" cy="3336892"/>
            </a:xfrm>
            <a:prstGeom prst="rect">
              <a:avLst/>
            </a:prstGeom>
          </p:spPr>
        </p:pic>
        <p:pic>
          <p:nvPicPr>
            <p:cNvPr id="15" name="Grafik 14">
              <a:extLst>
                <a:ext uri="{FF2B5EF4-FFF2-40B4-BE49-F238E27FC236}">
                  <a16:creationId xmlns:a16="http://schemas.microsoft.com/office/drawing/2014/main" id="{4E08CDF5-A0FC-4BD1-9581-1092407C4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5188" y="2360645"/>
              <a:ext cx="5351386" cy="3336892"/>
            </a:xfrm>
            <a:prstGeom prst="rect">
              <a:avLst/>
            </a:prstGeom>
          </p:spPr>
        </p:pic>
      </p:grpSp>
      <p:sp>
        <p:nvSpPr>
          <p:cNvPr id="3" name="Rechteck 2">
            <a:extLst>
              <a:ext uri="{FF2B5EF4-FFF2-40B4-BE49-F238E27FC236}">
                <a16:creationId xmlns:a16="http://schemas.microsoft.com/office/drawing/2014/main" id="{4C17DBDA-09BA-4293-9DD5-D6ABE5726615}"/>
              </a:ext>
            </a:extLst>
          </p:cNvPr>
          <p:cNvSpPr/>
          <p:nvPr/>
        </p:nvSpPr>
        <p:spPr>
          <a:xfrm>
            <a:off x="5029200" y="3666930"/>
            <a:ext cx="811763" cy="130628"/>
          </a:xfrm>
          <a:prstGeom prst="rect">
            <a:avLst/>
          </a:prstGeom>
          <a:noFill/>
          <a:ln w="19050">
            <a:solidFill>
              <a:srgbClr val="E00F0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666DA65D-10B0-4562-B956-4FEA27706524}"/>
              </a:ext>
            </a:extLst>
          </p:cNvPr>
          <p:cNvSpPr txBox="1">
            <a:spLocks/>
          </p:cNvSpPr>
          <p:nvPr/>
        </p:nvSpPr>
        <p:spPr>
          <a:xfrm>
            <a:off x="-1" y="1792169"/>
            <a:ext cx="1446693" cy="466049"/>
          </a:xfrm>
          <a:prstGeom prst="rect">
            <a:avLst/>
          </a:prstGeom>
          <a:solidFill>
            <a:srgbClr val="E00F0A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de-DE" sz="1800" dirty="0">
                <a:solidFill>
                  <a:schemeClr val="bg1"/>
                </a:solidFill>
              </a:rPr>
              <a:t>PCA</a:t>
            </a:r>
          </a:p>
          <a:p>
            <a:pPr algn="ctr">
              <a:lnSpc>
                <a:spcPct val="120000"/>
              </a:lnSpc>
            </a:pPr>
            <a:endParaRPr lang="de-DE" dirty="0">
              <a:solidFill>
                <a:schemeClr val="bg1"/>
              </a:solidFill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7366954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34BD77-94BA-4AE3-A4B8-36D1471E1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1. Milestone - Broad </a:t>
            </a:r>
            <a:r>
              <a:rPr lang="de-DE" dirty="0" err="1"/>
              <a:t>analysis</a:t>
            </a:r>
            <a:endParaRPr lang="de-DE" dirty="0"/>
          </a:p>
        </p:txBody>
      </p:sp>
      <p:pic>
        <p:nvPicPr>
          <p:cNvPr id="10" name="Grafik 9" descr="Forschung">
            <a:extLst>
              <a:ext uri="{FF2B5EF4-FFF2-40B4-BE49-F238E27FC236}">
                <a16:creationId xmlns:a16="http://schemas.microsoft.com/office/drawing/2014/main" id="{BB9729B5-3A47-45BE-A49D-91040B761A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1322" y="230188"/>
            <a:ext cx="555523" cy="555523"/>
          </a:xfrm>
          <a:prstGeom prst="rect">
            <a:avLst/>
          </a:prstGeom>
        </p:spPr>
      </p:pic>
      <p:pic>
        <p:nvPicPr>
          <p:cNvPr id="18" name="Bildplatzhalter 17">
            <a:extLst>
              <a:ext uri="{FF2B5EF4-FFF2-40B4-BE49-F238E27FC236}">
                <a16:creationId xmlns:a16="http://schemas.microsoft.com/office/drawing/2014/main" id="{FAE1B132-51C2-4400-96A5-6A5BCB3B51E9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4">
            <a:biLevel thresh="75000"/>
          </a:blip>
          <a:srcRect t="911" b="911"/>
          <a:stretch>
            <a:fillRect/>
          </a:stretch>
        </p:blipFill>
        <p:spPr>
          <a:xfrm rot="10800000" flipV="1">
            <a:off x="10710863" y="142875"/>
            <a:ext cx="968375" cy="889000"/>
          </a:xfrm>
          <a:prstGeom prst="rect">
            <a:avLst/>
          </a:prstGeo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EA3674C-8332-484E-8A6C-44F516ADC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79D2D-7728-4ADF-8DBD-C0C8E3130FB8}" type="slidenum">
              <a:rPr lang="de-DE" smtClean="0"/>
              <a:pPr/>
              <a:t>5</a:t>
            </a:fld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026A495-C3F6-458B-AE5B-FDD26172636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881"/>
          <a:stretch/>
        </p:blipFill>
        <p:spPr>
          <a:xfrm>
            <a:off x="2083196" y="1690688"/>
            <a:ext cx="5043530" cy="4131614"/>
          </a:xfrm>
          <a:prstGeom prst="rect">
            <a:avLst/>
          </a:prstGeom>
        </p:spPr>
      </p:pic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8F4BDC9B-5E03-447F-9ACD-539EBFB4D837}"/>
              </a:ext>
            </a:extLst>
          </p:cNvPr>
          <p:cNvSpPr txBox="1">
            <a:spLocks/>
          </p:cNvSpPr>
          <p:nvPr/>
        </p:nvSpPr>
        <p:spPr>
          <a:xfrm>
            <a:off x="0" y="1793552"/>
            <a:ext cx="1446693" cy="466049"/>
          </a:xfrm>
          <a:prstGeom prst="rect">
            <a:avLst/>
          </a:prstGeom>
          <a:solidFill>
            <a:srgbClr val="E00F0A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de-DE" sz="1800" dirty="0">
                <a:solidFill>
                  <a:schemeClr val="bg1"/>
                </a:solidFill>
              </a:rPr>
              <a:t>Biomarkers</a:t>
            </a:r>
          </a:p>
          <a:p>
            <a:pPr algn="ctr">
              <a:lnSpc>
                <a:spcPct val="120000"/>
              </a:lnSpc>
            </a:pPr>
            <a:endParaRPr lang="de-DE" dirty="0">
              <a:solidFill>
                <a:schemeClr val="bg1"/>
              </a:solidFill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1183247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8A0BC30-8E77-4834-B660-236D7D3D36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2. Milestone – </a:t>
            </a:r>
            <a:r>
              <a:rPr lang="de-DE" dirty="0" err="1"/>
              <a:t>Which</a:t>
            </a:r>
            <a:r>
              <a:rPr lang="de-DE" dirty="0"/>
              <a:t> genes and </a:t>
            </a:r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lines</a:t>
            </a:r>
            <a:r>
              <a:rPr lang="de-DE" dirty="0"/>
              <a:t> </a:t>
            </a:r>
            <a:r>
              <a:rPr lang="de-DE" dirty="0" err="1"/>
              <a:t>exposed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most</a:t>
            </a:r>
            <a:r>
              <a:rPr lang="de-DE" dirty="0"/>
              <a:t> </a:t>
            </a:r>
            <a:r>
              <a:rPr lang="de-DE" dirty="0" err="1"/>
              <a:t>change</a:t>
            </a:r>
            <a:r>
              <a:rPr lang="de-DE" dirty="0"/>
              <a:t> in </a:t>
            </a:r>
            <a:r>
              <a:rPr lang="de-DE" dirty="0" err="1"/>
              <a:t>regulation</a:t>
            </a:r>
            <a:r>
              <a:rPr lang="de-DE" dirty="0"/>
              <a:t> after </a:t>
            </a:r>
            <a:r>
              <a:rPr lang="de-DE" dirty="0" err="1"/>
              <a:t>Erlotinib</a:t>
            </a:r>
            <a:r>
              <a:rPr lang="de-DE" dirty="0"/>
              <a:t> </a:t>
            </a:r>
            <a:r>
              <a:rPr lang="de-DE" dirty="0" err="1"/>
              <a:t>treatment</a:t>
            </a:r>
            <a:r>
              <a:rPr lang="de-DE" dirty="0"/>
              <a:t>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5F23E09-C3D6-4E14-9DE3-9603ACD0F1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140" y="3041920"/>
            <a:ext cx="3890445" cy="555523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de-DE" dirty="0"/>
              <a:t>Greatest </a:t>
            </a:r>
            <a:r>
              <a:rPr lang="de-DE" dirty="0" err="1"/>
              <a:t>variance</a:t>
            </a:r>
            <a:r>
              <a:rPr lang="de-DE" dirty="0"/>
              <a:t> in FC</a:t>
            </a:r>
          </a:p>
        </p:txBody>
      </p:sp>
      <p:pic>
        <p:nvPicPr>
          <p:cNvPr id="9" name="Grafik 8" descr="Forschung">
            <a:extLst>
              <a:ext uri="{FF2B5EF4-FFF2-40B4-BE49-F238E27FC236}">
                <a16:creationId xmlns:a16="http://schemas.microsoft.com/office/drawing/2014/main" id="{9C4400A5-A9D4-4D1A-A982-78C93E5891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1322" y="230188"/>
            <a:ext cx="555523" cy="555523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8EA5B029-9E60-426E-9AD5-0F195BAA6DF5}"/>
              </a:ext>
            </a:extLst>
          </p:cNvPr>
          <p:cNvSpPr/>
          <p:nvPr/>
        </p:nvSpPr>
        <p:spPr>
          <a:xfrm>
            <a:off x="7122160" y="1644968"/>
            <a:ext cx="477520" cy="5597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Bildplatzhalter 16">
            <a:extLst>
              <a:ext uri="{FF2B5EF4-FFF2-40B4-BE49-F238E27FC236}">
                <a16:creationId xmlns:a16="http://schemas.microsoft.com/office/drawing/2014/main" id="{A18AE31A-9567-4BF5-A982-1890ACF7C5F6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5">
            <a:biLevel thresh="75000"/>
          </a:blip>
          <a:srcRect l="1506" r="1506"/>
          <a:stretch>
            <a:fillRect/>
          </a:stretch>
        </p:blipFill>
        <p:spPr>
          <a:xfrm flipH="1">
            <a:off x="10710863" y="142875"/>
            <a:ext cx="968375" cy="889000"/>
          </a:xfrm>
          <a:prstGeom prst="rect">
            <a:avLst/>
          </a:prstGeom>
        </p:spPr>
      </p:pic>
      <p:sp>
        <p:nvSpPr>
          <p:cNvPr id="7" name="Ellipse 6">
            <a:extLst>
              <a:ext uri="{FF2B5EF4-FFF2-40B4-BE49-F238E27FC236}">
                <a16:creationId xmlns:a16="http://schemas.microsoft.com/office/drawing/2014/main" id="{5CEB439B-E907-4D2E-B11B-39E4B527886B}"/>
              </a:ext>
            </a:extLst>
          </p:cNvPr>
          <p:cNvSpPr/>
          <p:nvPr/>
        </p:nvSpPr>
        <p:spPr>
          <a:xfrm>
            <a:off x="4810230" y="1746526"/>
            <a:ext cx="2580270" cy="2296846"/>
          </a:xfrm>
          <a:prstGeom prst="ellipse">
            <a:avLst/>
          </a:prstGeom>
          <a:solidFill>
            <a:srgbClr val="E00F0A"/>
          </a:solidFill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Cell Lines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C182E670-3227-4F0A-ADE7-30325F9A2351}"/>
              </a:ext>
            </a:extLst>
          </p:cNvPr>
          <p:cNvSpPr/>
          <p:nvPr/>
        </p:nvSpPr>
        <p:spPr>
          <a:xfrm>
            <a:off x="8400484" y="2894949"/>
            <a:ext cx="1608133" cy="4247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>
              <a:lnSpc>
                <a:spcPct val="90000"/>
              </a:lnSpc>
              <a:spcBef>
                <a:spcPts val="500"/>
              </a:spcBef>
            </a:pPr>
            <a:r>
              <a:rPr lang="de-DE" sz="2400" dirty="0">
                <a:solidFill>
                  <a:prstClr val="black"/>
                </a:solidFill>
              </a:rPr>
              <a:t>Via PCA</a:t>
            </a:r>
          </a:p>
        </p:txBody>
      </p:sp>
      <p:pic>
        <p:nvPicPr>
          <p:cNvPr id="10" name="Grafik 9" descr="Pfeil: Kurve gegen den Uhrzeigersinn">
            <a:extLst>
              <a:ext uri="{FF2B5EF4-FFF2-40B4-BE49-F238E27FC236}">
                <a16:creationId xmlns:a16="http://schemas.microsoft.com/office/drawing/2014/main" id="{E80D34F4-0E0D-4FED-ABC1-30A67F34DF8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5485386">
            <a:off x="3982690" y="2392815"/>
            <a:ext cx="914400" cy="914400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2E60DD6D-58F4-4782-84E4-BF98E595170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H="1">
            <a:off x="7309205" y="2300450"/>
            <a:ext cx="1091279" cy="1091279"/>
          </a:xfrm>
          <a:prstGeom prst="rect">
            <a:avLst/>
          </a:prstGeom>
        </p:spPr>
      </p:pic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438CF3D-F4E9-414E-BD60-9E8BCC7809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79D2D-7728-4ADF-8DBD-C0C8E3130FB8}" type="slidenum">
              <a:rPr lang="de-DE" smtClean="0"/>
              <a:pPr/>
              <a:t>6</a:t>
            </a:fld>
            <a:endParaRPr lang="de-DE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620F1BCA-8C50-46E4-9D2C-7244E604D92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5441" y="3408981"/>
            <a:ext cx="4107592" cy="2531670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91A85878-328F-4597-81F2-EFEE3BDF45BB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9190" r="77500" b="74528"/>
          <a:stretch/>
        </p:blipFill>
        <p:spPr>
          <a:xfrm>
            <a:off x="205507" y="3687140"/>
            <a:ext cx="4776097" cy="1836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15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 animBg="1"/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8A0BC30-8E77-4834-B660-236D7D3D36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2. Milestone – </a:t>
            </a:r>
            <a:r>
              <a:rPr lang="de-DE" dirty="0" err="1"/>
              <a:t>Which</a:t>
            </a:r>
            <a:r>
              <a:rPr lang="de-DE" dirty="0"/>
              <a:t> genes and </a:t>
            </a:r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lines</a:t>
            </a:r>
            <a:r>
              <a:rPr lang="de-DE" dirty="0"/>
              <a:t> </a:t>
            </a:r>
            <a:r>
              <a:rPr lang="de-DE" dirty="0" err="1"/>
              <a:t>exposed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most</a:t>
            </a:r>
            <a:r>
              <a:rPr lang="de-DE" dirty="0"/>
              <a:t> </a:t>
            </a:r>
            <a:r>
              <a:rPr lang="de-DE" dirty="0" err="1"/>
              <a:t>change</a:t>
            </a:r>
            <a:r>
              <a:rPr lang="de-DE" dirty="0"/>
              <a:t> in </a:t>
            </a:r>
            <a:r>
              <a:rPr lang="de-DE" dirty="0" err="1"/>
              <a:t>regulation</a:t>
            </a:r>
            <a:r>
              <a:rPr lang="de-DE" dirty="0"/>
              <a:t> after </a:t>
            </a:r>
            <a:r>
              <a:rPr lang="de-DE" dirty="0" err="1"/>
              <a:t>Erlotinib</a:t>
            </a:r>
            <a:r>
              <a:rPr lang="de-DE" dirty="0"/>
              <a:t> </a:t>
            </a:r>
            <a:r>
              <a:rPr lang="de-DE" dirty="0" err="1"/>
              <a:t>treatment</a:t>
            </a:r>
            <a:r>
              <a:rPr lang="de-DE" dirty="0"/>
              <a:t>?</a:t>
            </a:r>
            <a:r>
              <a:rPr lang="de-DE" sz="28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5F23E09-C3D6-4E14-9DE3-9603ACD0F1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1854" y="3088766"/>
            <a:ext cx="3997359" cy="1511464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de-DE" dirty="0"/>
              <a:t>		MA </a:t>
            </a:r>
            <a:r>
              <a:rPr lang="de-DE" dirty="0" err="1"/>
              <a:t>plot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0DA581B-4F19-4280-A0CA-B57269DCF7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5859"/>
          <a:stretch/>
        </p:blipFill>
        <p:spPr>
          <a:xfrm>
            <a:off x="7524880" y="2546115"/>
            <a:ext cx="4195722" cy="1922268"/>
          </a:xfrm>
          <a:prstGeom prst="rect">
            <a:avLst/>
          </a:prstGeom>
        </p:spPr>
      </p:pic>
      <p:pic>
        <p:nvPicPr>
          <p:cNvPr id="9" name="Grafik 8" descr="Forschung">
            <a:extLst>
              <a:ext uri="{FF2B5EF4-FFF2-40B4-BE49-F238E27FC236}">
                <a16:creationId xmlns:a16="http://schemas.microsoft.com/office/drawing/2014/main" id="{9C4400A5-A9D4-4D1A-A982-78C93E5891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1322" y="230188"/>
            <a:ext cx="555523" cy="555523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1C3BBB04-42C7-4CCF-829C-7D3CE7E33B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2876" y="3700000"/>
            <a:ext cx="2715314" cy="2715314"/>
          </a:xfrm>
          <a:prstGeom prst="rect">
            <a:avLst/>
          </a:prstGeom>
        </p:spPr>
      </p:pic>
      <p:pic>
        <p:nvPicPr>
          <p:cNvPr id="14" name="Bildplatzhalter 13">
            <a:extLst>
              <a:ext uri="{FF2B5EF4-FFF2-40B4-BE49-F238E27FC236}">
                <a16:creationId xmlns:a16="http://schemas.microsoft.com/office/drawing/2014/main" id="{20460928-D49B-43DB-935E-A756CB33ED70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7">
            <a:biLevel thresh="75000"/>
          </a:blip>
          <a:srcRect l="997" r="997"/>
          <a:stretch>
            <a:fillRect/>
          </a:stretch>
        </p:blipFill>
        <p:spPr>
          <a:xfrm flipH="1">
            <a:off x="10710863" y="142875"/>
            <a:ext cx="968375" cy="889000"/>
          </a:xfrm>
          <a:prstGeom prst="rect">
            <a:avLst/>
          </a:prstGeom>
        </p:spPr>
      </p:pic>
      <p:sp>
        <p:nvSpPr>
          <p:cNvPr id="10" name="Ellipse 9">
            <a:extLst>
              <a:ext uri="{FF2B5EF4-FFF2-40B4-BE49-F238E27FC236}">
                <a16:creationId xmlns:a16="http://schemas.microsoft.com/office/drawing/2014/main" id="{404BC8C5-3C48-4B6E-8FB5-218AD953B36E}"/>
              </a:ext>
            </a:extLst>
          </p:cNvPr>
          <p:cNvSpPr/>
          <p:nvPr/>
        </p:nvSpPr>
        <p:spPr>
          <a:xfrm>
            <a:off x="4805865" y="1753515"/>
            <a:ext cx="2580270" cy="2296846"/>
          </a:xfrm>
          <a:prstGeom prst="ellipse">
            <a:avLst/>
          </a:prstGeom>
          <a:solidFill>
            <a:srgbClr val="E00F0A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Genes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010DADC4-8D54-4228-8DF7-47931311CC0C}"/>
              </a:ext>
            </a:extLst>
          </p:cNvPr>
          <p:cNvSpPr/>
          <p:nvPr/>
        </p:nvSpPr>
        <p:spPr>
          <a:xfrm>
            <a:off x="8199795" y="1507824"/>
            <a:ext cx="315400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400" dirty="0">
                <a:solidFill>
                  <a:prstClr val="black"/>
                </a:solidFill>
                <a:ea typeface="+mj-ea"/>
                <a:cs typeface="+mj-cs"/>
              </a:rPr>
              <a:t>Volcano </a:t>
            </a:r>
            <a:r>
              <a:rPr lang="de-DE" sz="2400" dirty="0" err="1">
                <a:solidFill>
                  <a:prstClr val="black"/>
                </a:solidFill>
                <a:ea typeface="+mj-ea"/>
                <a:cs typeface="+mj-cs"/>
              </a:rPr>
              <a:t>plot</a:t>
            </a:r>
            <a:r>
              <a:rPr lang="de-DE" sz="2400" dirty="0">
                <a:solidFill>
                  <a:prstClr val="black"/>
                </a:solidFill>
                <a:ea typeface="+mj-ea"/>
                <a:cs typeface="+mj-cs"/>
              </a:rPr>
              <a:t> </a:t>
            </a:r>
          </a:p>
          <a:p>
            <a:r>
              <a:rPr lang="de-DE" sz="2400" dirty="0">
                <a:solidFill>
                  <a:prstClr val="black"/>
                </a:solidFill>
                <a:ea typeface="+mj-ea"/>
                <a:cs typeface="+mj-cs"/>
              </a:rPr>
              <a:t>(FC </a:t>
            </a:r>
            <a:r>
              <a:rPr lang="de-DE" sz="2400" dirty="0" err="1">
                <a:solidFill>
                  <a:prstClr val="black"/>
                </a:solidFill>
                <a:ea typeface="+mj-ea"/>
                <a:cs typeface="+mj-cs"/>
              </a:rPr>
              <a:t>against</a:t>
            </a:r>
            <a:r>
              <a:rPr lang="de-DE" sz="2400" dirty="0">
                <a:solidFill>
                  <a:prstClr val="black"/>
                </a:solidFill>
                <a:ea typeface="+mj-ea"/>
                <a:cs typeface="+mj-cs"/>
              </a:rPr>
              <a:t> FDR – t-test)</a:t>
            </a:r>
            <a:endParaRPr lang="en-US" sz="1600" dirty="0"/>
          </a:p>
        </p:txBody>
      </p:sp>
      <p:pic>
        <p:nvPicPr>
          <p:cNvPr id="11" name="Grafik 10" descr="Pfeil: Kurve gegen den Uhrzeigersinn">
            <a:extLst>
              <a:ext uri="{FF2B5EF4-FFF2-40B4-BE49-F238E27FC236}">
                <a16:creationId xmlns:a16="http://schemas.microsoft.com/office/drawing/2014/main" id="{8ABA28B6-CC65-476A-9C6F-A96A428E173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5485386">
            <a:off x="3982690" y="2392815"/>
            <a:ext cx="914400" cy="914400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73FD3F77-1D00-4C20-BE3A-2FCD0FF9916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0194331" flipH="1">
            <a:off x="6904376" y="1519406"/>
            <a:ext cx="1091279" cy="1091279"/>
          </a:xfrm>
          <a:prstGeom prst="rect">
            <a:avLst/>
          </a:prstGeo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7A0DC9B-795A-4281-A809-EB7AFEF32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79D2D-7728-4ADF-8DBD-C0C8E3130FB8}" type="slidenum">
              <a:rPr lang="de-DE" smtClean="0"/>
              <a:pPr/>
              <a:t>7</a:t>
            </a:fld>
            <a:endParaRPr lang="de-DE" dirty="0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601DA9DE-33C5-4BF2-ABC4-9E484D5D120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7827" y="3758808"/>
            <a:ext cx="5100452" cy="2869004"/>
          </a:xfrm>
          <a:prstGeom prst="rect">
            <a:avLst/>
          </a:prstGeom>
        </p:spPr>
      </p:pic>
      <p:sp>
        <p:nvSpPr>
          <p:cNvPr id="18" name="Textfeld 17">
            <a:extLst>
              <a:ext uri="{FF2B5EF4-FFF2-40B4-BE49-F238E27FC236}">
                <a16:creationId xmlns:a16="http://schemas.microsoft.com/office/drawing/2014/main" id="{7DFE7844-A752-40E5-804A-35B000C42BB7}"/>
              </a:ext>
            </a:extLst>
          </p:cNvPr>
          <p:cNvSpPr txBox="1"/>
          <p:nvPr/>
        </p:nvSpPr>
        <p:spPr>
          <a:xfrm>
            <a:off x="3965550" y="5593576"/>
            <a:ext cx="9076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ym typeface="Wingdings" panose="05000000000000000000" pitchFamily="2" charset="2"/>
              </a:rPr>
              <a:t>H0 </a:t>
            </a:r>
            <a:r>
              <a:rPr lang="de-DE" sz="1400" dirty="0" err="1">
                <a:sym typeface="Wingdings" panose="05000000000000000000" pitchFamily="2" charset="2"/>
              </a:rPr>
              <a:t>true</a:t>
            </a:r>
            <a:endParaRPr lang="de-DE" sz="1400" dirty="0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D781EAF9-1E3A-42C0-A7C3-2C54C9EF78FE}"/>
              </a:ext>
            </a:extLst>
          </p:cNvPr>
          <p:cNvSpPr txBox="1"/>
          <p:nvPr/>
        </p:nvSpPr>
        <p:spPr>
          <a:xfrm>
            <a:off x="1085706" y="3815266"/>
            <a:ext cx="1909202" cy="73866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DE" sz="1400" dirty="0"/>
              <a:t>H0 </a:t>
            </a:r>
            <a:r>
              <a:rPr lang="de-DE" sz="1400" dirty="0" err="1"/>
              <a:t>rejected</a:t>
            </a:r>
            <a:endParaRPr lang="de-DE" sz="1400" dirty="0"/>
          </a:p>
          <a:p>
            <a:r>
              <a:rPr lang="de-DE" sz="1400" dirty="0"/>
              <a:t>Blue: </a:t>
            </a:r>
            <a:r>
              <a:rPr lang="de-DE" sz="1400" dirty="0" err="1"/>
              <a:t>true</a:t>
            </a:r>
            <a:r>
              <a:rPr lang="de-DE" sz="1400" dirty="0"/>
              <a:t> positive </a:t>
            </a:r>
          </a:p>
          <a:p>
            <a:r>
              <a:rPr lang="de-DE" sz="1400" dirty="0" err="1"/>
              <a:t>Red</a:t>
            </a:r>
            <a:r>
              <a:rPr lang="de-DE" sz="1400" dirty="0"/>
              <a:t>: </a:t>
            </a:r>
            <a:r>
              <a:rPr lang="de-DE" sz="1400" dirty="0" err="1"/>
              <a:t>false</a:t>
            </a:r>
            <a:r>
              <a:rPr lang="de-DE" sz="1400" dirty="0"/>
              <a:t> positive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C309CC51-9A9A-44AF-896B-8A2C64EB2996}"/>
              </a:ext>
            </a:extLst>
          </p:cNvPr>
          <p:cNvSpPr txBox="1"/>
          <p:nvPr/>
        </p:nvSpPr>
        <p:spPr>
          <a:xfrm>
            <a:off x="3983797" y="4667974"/>
            <a:ext cx="9076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ym typeface="Wingdings" panose="05000000000000000000" pitchFamily="2" charset="2"/>
              </a:rPr>
              <a:t>H0 </a:t>
            </a:r>
            <a:r>
              <a:rPr lang="de-DE" sz="1400" dirty="0" err="1">
                <a:sym typeface="Wingdings" panose="05000000000000000000" pitchFamily="2" charset="2"/>
              </a:rPr>
              <a:t>false</a:t>
            </a:r>
            <a:endParaRPr lang="de-DE" sz="1400" dirty="0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5A0774D1-11D1-45D1-8F4C-F671973147D8}"/>
              </a:ext>
            </a:extLst>
          </p:cNvPr>
          <p:cNvSpPr/>
          <p:nvPr/>
        </p:nvSpPr>
        <p:spPr>
          <a:xfrm>
            <a:off x="584473" y="4727571"/>
            <a:ext cx="179458" cy="411010"/>
          </a:xfrm>
          <a:prstGeom prst="rect">
            <a:avLst/>
          </a:prstGeom>
          <a:solidFill>
            <a:srgbClr val="E00F0A"/>
          </a:solidFill>
          <a:ln>
            <a:solidFill>
              <a:srgbClr val="E00F0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79265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" grpId="1" build="p"/>
      <p:bldP spid="10" grpId="0" animBg="1"/>
      <p:bldP spid="18" grpId="0"/>
      <p:bldP spid="19" grpId="0" animBg="1"/>
      <p:bldP spid="20" grpId="0"/>
      <p:bldP spid="2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8A0BC30-8E77-4834-B660-236D7D3D36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2. Milestone – </a:t>
            </a:r>
            <a:r>
              <a:rPr lang="de-DE" dirty="0" err="1"/>
              <a:t>Which</a:t>
            </a:r>
            <a:r>
              <a:rPr lang="de-DE" dirty="0"/>
              <a:t> genes and </a:t>
            </a:r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lines</a:t>
            </a:r>
            <a:r>
              <a:rPr lang="de-DE" dirty="0"/>
              <a:t> </a:t>
            </a:r>
            <a:r>
              <a:rPr lang="de-DE" dirty="0" err="1"/>
              <a:t>exposed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most</a:t>
            </a:r>
            <a:r>
              <a:rPr lang="de-DE" dirty="0"/>
              <a:t> </a:t>
            </a:r>
            <a:r>
              <a:rPr lang="de-DE" dirty="0" err="1"/>
              <a:t>change</a:t>
            </a:r>
            <a:r>
              <a:rPr lang="de-DE" dirty="0"/>
              <a:t> in </a:t>
            </a:r>
            <a:r>
              <a:rPr lang="de-DE" dirty="0" err="1"/>
              <a:t>regulation</a:t>
            </a:r>
            <a:r>
              <a:rPr lang="de-DE" dirty="0"/>
              <a:t> after </a:t>
            </a:r>
            <a:r>
              <a:rPr lang="de-DE" dirty="0" err="1"/>
              <a:t>Erlotinib</a:t>
            </a:r>
            <a:r>
              <a:rPr lang="de-DE" dirty="0"/>
              <a:t> </a:t>
            </a:r>
            <a:r>
              <a:rPr lang="de-DE" dirty="0" err="1"/>
              <a:t>treatment</a:t>
            </a:r>
            <a:r>
              <a:rPr lang="de-DE" dirty="0"/>
              <a:t>?</a:t>
            </a:r>
            <a:r>
              <a:rPr lang="de-DE" sz="28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</a:t>
            </a:r>
            <a:endParaRPr lang="de-DE" dirty="0"/>
          </a:p>
        </p:txBody>
      </p:sp>
      <p:pic>
        <p:nvPicPr>
          <p:cNvPr id="9" name="Grafik 8" descr="Forschung">
            <a:extLst>
              <a:ext uri="{FF2B5EF4-FFF2-40B4-BE49-F238E27FC236}">
                <a16:creationId xmlns:a16="http://schemas.microsoft.com/office/drawing/2014/main" id="{9C4400A5-A9D4-4D1A-A982-78C93E5891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1322" y="230188"/>
            <a:ext cx="555523" cy="555523"/>
          </a:xfrm>
          <a:prstGeom prst="rect">
            <a:avLst/>
          </a:prstGeom>
        </p:spPr>
      </p:pic>
      <p:pic>
        <p:nvPicPr>
          <p:cNvPr id="14" name="Bildplatzhalter 13">
            <a:extLst>
              <a:ext uri="{FF2B5EF4-FFF2-40B4-BE49-F238E27FC236}">
                <a16:creationId xmlns:a16="http://schemas.microsoft.com/office/drawing/2014/main" id="{20460928-D49B-43DB-935E-A756CB33ED70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5">
            <a:biLevel thresh="75000"/>
          </a:blip>
          <a:srcRect l="997" r="997"/>
          <a:stretch>
            <a:fillRect/>
          </a:stretch>
        </p:blipFill>
        <p:spPr>
          <a:xfrm flipH="1">
            <a:off x="10710863" y="142875"/>
            <a:ext cx="968375" cy="889000"/>
          </a:xfrm>
          <a:prstGeom prst="rect">
            <a:avLst/>
          </a:prstGeom>
        </p:spPr>
      </p:pic>
      <p:sp>
        <p:nvSpPr>
          <p:cNvPr id="10" name="Ellipse 9">
            <a:extLst>
              <a:ext uri="{FF2B5EF4-FFF2-40B4-BE49-F238E27FC236}">
                <a16:creationId xmlns:a16="http://schemas.microsoft.com/office/drawing/2014/main" id="{404BC8C5-3C48-4B6E-8FB5-218AD953B36E}"/>
              </a:ext>
            </a:extLst>
          </p:cNvPr>
          <p:cNvSpPr/>
          <p:nvPr/>
        </p:nvSpPr>
        <p:spPr>
          <a:xfrm>
            <a:off x="4805865" y="1753515"/>
            <a:ext cx="2580270" cy="2296846"/>
          </a:xfrm>
          <a:prstGeom prst="ellipse">
            <a:avLst/>
          </a:prstGeom>
          <a:solidFill>
            <a:srgbClr val="E00F0A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    Genes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7A0DC9B-795A-4281-A809-EB7AFEF32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79D2D-7728-4ADF-8DBD-C0C8E3130FB8}" type="slidenum">
              <a:rPr lang="de-DE" smtClean="0"/>
              <a:pPr/>
              <a:t>8</a:t>
            </a:fld>
            <a:endParaRPr lang="de-DE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79A72897-032E-4567-89CD-1371399C34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43822" y="4175427"/>
            <a:ext cx="3011685" cy="2347163"/>
          </a:xfrm>
          <a:prstGeom prst="rect">
            <a:avLst/>
          </a:prstGeom>
        </p:spPr>
      </p:pic>
      <p:pic>
        <p:nvPicPr>
          <p:cNvPr id="17" name="Grafik 16" descr="Pfeil: Kurve gegen den Uhrzeigersinn">
            <a:extLst>
              <a:ext uri="{FF2B5EF4-FFF2-40B4-BE49-F238E27FC236}">
                <a16:creationId xmlns:a16="http://schemas.microsoft.com/office/drawing/2014/main" id="{2DE6DEC6-6A8D-4E3C-9D46-F59AE1A8CF7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7139368">
            <a:off x="2961574" y="5038038"/>
            <a:ext cx="914400" cy="914400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E3196290-04B6-43CA-8228-B2EFF06C2285}"/>
              </a:ext>
            </a:extLst>
          </p:cNvPr>
          <p:cNvSpPr/>
          <p:nvPr/>
        </p:nvSpPr>
        <p:spPr>
          <a:xfrm>
            <a:off x="7294873" y="5138581"/>
            <a:ext cx="2434628" cy="1217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85800" lvl="1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de-DE" sz="2400" dirty="0">
              <a:solidFill>
                <a:prstClr val="black"/>
              </a:solidFill>
            </a:endParaRPr>
          </a:p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de-DE" sz="2400" dirty="0">
                <a:solidFill>
                  <a:prstClr val="black"/>
                </a:solidFill>
              </a:rPr>
              <a:t>Single </a:t>
            </a:r>
            <a:r>
              <a:rPr lang="de-DE" sz="2400" dirty="0" err="1">
                <a:solidFill>
                  <a:prstClr val="black"/>
                </a:solidFill>
              </a:rPr>
              <a:t>gene</a:t>
            </a:r>
            <a:r>
              <a:rPr lang="de-DE" sz="2400" dirty="0">
                <a:solidFill>
                  <a:prstClr val="black"/>
                </a:solidFill>
              </a:rPr>
              <a:t> </a:t>
            </a:r>
            <a:r>
              <a:rPr lang="de-DE" sz="2400" dirty="0" err="1">
                <a:solidFill>
                  <a:prstClr val="black"/>
                </a:solidFill>
              </a:rPr>
              <a:t>response</a:t>
            </a:r>
            <a:r>
              <a:rPr lang="de-DE" sz="2400" dirty="0">
                <a:solidFill>
                  <a:prstClr val="black"/>
                </a:solidFill>
              </a:rPr>
              <a:t> </a:t>
            </a:r>
            <a:r>
              <a:rPr lang="de-DE" sz="2400" dirty="0" err="1">
                <a:solidFill>
                  <a:prstClr val="black"/>
                </a:solidFill>
              </a:rPr>
              <a:t>plot</a:t>
            </a:r>
            <a:endParaRPr lang="de-DE" sz="2400" dirty="0">
              <a:solidFill>
                <a:prstClr val="black"/>
              </a:solidFill>
            </a:endParaRPr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430CBD56-C3AE-4717-9A27-076AC59B4DD7}"/>
              </a:ext>
            </a:extLst>
          </p:cNvPr>
          <p:cNvSpPr/>
          <p:nvPr/>
        </p:nvSpPr>
        <p:spPr>
          <a:xfrm>
            <a:off x="542652" y="3792598"/>
            <a:ext cx="2580270" cy="2296846"/>
          </a:xfrm>
          <a:prstGeom prst="ellipse">
            <a:avLst/>
          </a:prstGeom>
          <a:solidFill>
            <a:srgbClr val="E00F0A"/>
          </a:solidFill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15 Cell Lines</a:t>
            </a:r>
          </a:p>
        </p:txBody>
      </p:sp>
      <p:pic>
        <p:nvPicPr>
          <p:cNvPr id="24" name="Grafik 23">
            <a:extLst>
              <a:ext uri="{FF2B5EF4-FFF2-40B4-BE49-F238E27FC236}">
                <a16:creationId xmlns:a16="http://schemas.microsoft.com/office/drawing/2014/main" id="{ADBB5E16-034A-4FE3-927C-D28F90B802F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4878011" flipH="1">
            <a:off x="7966547" y="3804809"/>
            <a:ext cx="1091279" cy="1091279"/>
          </a:xfrm>
          <a:prstGeom prst="rect">
            <a:avLst/>
          </a:prstGeom>
        </p:spPr>
      </p:pic>
      <p:sp>
        <p:nvSpPr>
          <p:cNvPr id="25" name="Textfeld 24">
            <a:extLst>
              <a:ext uri="{FF2B5EF4-FFF2-40B4-BE49-F238E27FC236}">
                <a16:creationId xmlns:a16="http://schemas.microsoft.com/office/drawing/2014/main" id="{1A3120C9-4FAC-42BF-909A-7F6AD1F597D6}"/>
              </a:ext>
            </a:extLst>
          </p:cNvPr>
          <p:cNvSpPr txBox="1"/>
          <p:nvPr/>
        </p:nvSpPr>
        <p:spPr>
          <a:xfrm>
            <a:off x="8368844" y="2584392"/>
            <a:ext cx="9513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>
                <a:solidFill>
                  <a:schemeClr val="lt1"/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992802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6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75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7" grpId="0"/>
      <p:bldP spid="23" grpId="0" animBg="1"/>
      <p:bldP spid="2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1FBB90-EF7E-415E-99B6-8BFD59874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3. Milestone – Does the fold change correlate with cell growth inhibition?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897F008-6CF2-41A7-B51B-CDD5B3CF86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79131"/>
            <a:ext cx="6982609" cy="4097832"/>
          </a:xfrm>
        </p:spPr>
        <p:txBody>
          <a:bodyPr/>
          <a:lstStyle/>
          <a:p>
            <a:pPr marL="0" indent="0">
              <a:buNone/>
            </a:pPr>
            <a:endParaRPr lang="en-GB" sz="1800" dirty="0"/>
          </a:p>
          <a:p>
            <a:endParaRPr lang="en-GB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E210B555-70B1-4DF4-B04A-07C302739E3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128" b="66186"/>
          <a:stretch/>
        </p:blipFill>
        <p:spPr>
          <a:xfrm>
            <a:off x="6642978" y="1787574"/>
            <a:ext cx="3850064" cy="4275635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06AC3B25-BE0C-4B9C-8BAC-2701DFC1E6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808" y="188401"/>
            <a:ext cx="554784" cy="554784"/>
          </a:xfrm>
          <a:prstGeom prst="rect">
            <a:avLst/>
          </a:prstGeom>
        </p:spPr>
      </p:pic>
      <p:pic>
        <p:nvPicPr>
          <p:cNvPr id="13" name="Bildplatzhalter 12">
            <a:extLst>
              <a:ext uri="{FF2B5EF4-FFF2-40B4-BE49-F238E27FC236}">
                <a16:creationId xmlns:a16="http://schemas.microsoft.com/office/drawing/2014/main" id="{6B8930BE-1609-4BC1-9E77-DDEBB1C230C4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5">
            <a:biLevel thresh="75000"/>
          </a:blip>
          <a:srcRect l="2885" r="2885"/>
          <a:stretch>
            <a:fillRect/>
          </a:stretch>
        </p:blipFill>
        <p:spPr>
          <a:xfrm flipH="1">
            <a:off x="10710863" y="142875"/>
            <a:ext cx="968375" cy="889000"/>
          </a:xfrm>
          <a:prstGeom prst="rect">
            <a:avLst/>
          </a:prstGeo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A537FB1-5703-4E45-BDA4-83CB769558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79D2D-7728-4ADF-8DBD-C0C8E3130FB8}" type="slidenum">
              <a:rPr lang="de-DE" smtClean="0"/>
              <a:pPr/>
              <a:t>9</a:t>
            </a:fld>
            <a:endParaRPr lang="de-DE" dirty="0"/>
          </a:p>
        </p:txBody>
      </p:sp>
      <p:graphicFrame>
        <p:nvGraphicFramePr>
          <p:cNvPr id="7" name="Diagramm 6">
            <a:extLst>
              <a:ext uri="{FF2B5EF4-FFF2-40B4-BE49-F238E27FC236}">
                <a16:creationId xmlns:a16="http://schemas.microsoft.com/office/drawing/2014/main" id="{4681DDFE-9063-441D-AA22-200E7DF4056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21166909"/>
              </p:ext>
            </p:extLst>
          </p:nvPr>
        </p:nvGraphicFramePr>
        <p:xfrm>
          <a:off x="725863" y="2289157"/>
          <a:ext cx="5627803" cy="36777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3967774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AD593043-1DB4-48C3-9E50-C7BCB0E96A5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4C0568ED-F39C-4D3F-9BC4-870EEA2F6C7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DCCC6110-C01E-4A0D-ADD8-A208B3CC2B0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2EEAAB3B-E708-41ED-91D7-BC3A8C87ED4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7B4CEBD3-41EB-4867-B7AB-7BA62615676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D4BCCA70-44A3-4400-9514-DD922C9A040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9BAFBA73-D6F3-4119-99FE-F0D1F702377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 uiExpand="1">
        <p:bldSub>
          <a:bldDgm bld="one"/>
        </p:bldSub>
      </p:bldGraphic>
    </p:bldLst>
  </p:timing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0</TotalTime>
  <Words>635</Words>
  <Application>Microsoft Office PowerPoint</Application>
  <PresentationFormat>Breitbild</PresentationFormat>
  <Paragraphs>162</Paragraphs>
  <Slides>20</Slides>
  <Notes>5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20</vt:i4>
      </vt:variant>
    </vt:vector>
  </HeadingPairs>
  <TitlesOfParts>
    <vt:vector size="26" baseType="lpstr">
      <vt:lpstr>Algerian</vt:lpstr>
      <vt:lpstr>Arial</vt:lpstr>
      <vt:lpstr>Calibri</vt:lpstr>
      <vt:lpstr>Calibri Light</vt:lpstr>
      <vt:lpstr>Wingdings</vt:lpstr>
      <vt:lpstr>Office</vt:lpstr>
      <vt:lpstr>Project 2 : Cellular response to drug perturbations</vt:lpstr>
      <vt:lpstr>Erlotinib</vt:lpstr>
      <vt:lpstr>1. Milestone - Broad analysis</vt:lpstr>
      <vt:lpstr>1. Milestone - Broad analysis</vt:lpstr>
      <vt:lpstr>1. Milestone - Broad analysis</vt:lpstr>
      <vt:lpstr>2. Milestone – Which genes and cell lines exposed the most change in regulation after Erlotinib treatment?</vt:lpstr>
      <vt:lpstr>2. Milestone – Which genes and cell lines exposed the most change in regulation after Erlotinib treatment? </vt:lpstr>
      <vt:lpstr>2. Milestone – Which genes and cell lines exposed the most change in regulation after Erlotinib treatment? </vt:lpstr>
      <vt:lpstr>3. Milestone – Does the fold change correlate with cell growth inhibition?</vt:lpstr>
      <vt:lpstr>4. Milestone – Which cellular pathways  are influenced by Erlotinib?</vt:lpstr>
      <vt:lpstr>Time schedule </vt:lpstr>
      <vt:lpstr>Time schedule </vt:lpstr>
      <vt:lpstr>Time schedule </vt:lpstr>
      <vt:lpstr>Time schedule </vt:lpstr>
      <vt:lpstr>PowerPoint-Präsentation</vt:lpstr>
      <vt:lpstr>Thank you  for your attention!</vt:lpstr>
      <vt:lpstr>NCI Transcriptional Pharmacodynamics Workbench</vt:lpstr>
      <vt:lpstr>Data sets</vt:lpstr>
      <vt:lpstr>P-Value</vt:lpstr>
      <vt:lpstr>FDR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2 : Cellular response to drug perturbations</dc:title>
  <dc:creator>Anna Muench</dc:creator>
  <cp:lastModifiedBy>Jana Braunger</cp:lastModifiedBy>
  <cp:revision>107</cp:revision>
  <dcterms:created xsi:type="dcterms:W3CDTF">2019-04-30T13:18:25Z</dcterms:created>
  <dcterms:modified xsi:type="dcterms:W3CDTF">2019-05-14T20:17:34Z</dcterms:modified>
</cp:coreProperties>
</file>